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9" r:id="rId3"/>
    <p:sldId id="258" r:id="rId4"/>
    <p:sldId id="260" r:id="rId5"/>
    <p:sldId id="308" r:id="rId6"/>
    <p:sldId id="309" r:id="rId7"/>
    <p:sldId id="312" r:id="rId8"/>
    <p:sldId id="261" r:id="rId9"/>
    <p:sldId id="310" r:id="rId10"/>
    <p:sldId id="262" r:id="rId11"/>
    <p:sldId id="314" r:id="rId12"/>
    <p:sldId id="313" r:id="rId13"/>
    <p:sldId id="263" r:id="rId14"/>
    <p:sldId id="264" r:id="rId15"/>
    <p:sldId id="266" r:id="rId16"/>
    <p:sldId id="319" r:id="rId17"/>
    <p:sldId id="267" r:id="rId18"/>
    <p:sldId id="269" r:id="rId19"/>
    <p:sldId id="320" r:id="rId20"/>
    <p:sldId id="277" r:id="rId21"/>
    <p:sldId id="321" r:id="rId22"/>
    <p:sldId id="322" r:id="rId23"/>
  </p:sldIdLst>
  <p:sldSz cx="9144000" cy="5143500" type="screen16x9"/>
  <p:notesSz cx="6858000" cy="9144000"/>
  <p:embeddedFontLst>
    <p:embeddedFont>
      <p:font typeface="Abel" panose="020B0604020202020204" charset="0"/>
      <p:regular r:id="rId25"/>
    </p:embeddedFont>
    <p:embeddedFont>
      <p:font typeface="Open Sans" panose="020B0606030504020204" pitchFamily="34" charset="0"/>
      <p:regular r:id="rId26"/>
      <p:bold r:id="rId27"/>
      <p:italic r:id="rId28"/>
      <p:boldItalic r:id="rId29"/>
    </p:embeddedFont>
    <p:embeddedFont>
      <p:font typeface="Poppins"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bc99b2e56c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bc99b2e56c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bc99b2e56c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bc99b2e56c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cd4fe9472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cd4fe9472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bc99b2e56c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bc99b2e56c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bc99b2e56c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bc99b2e56c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cd4fe9472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cd4fe9472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cd4fe9472_0_1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cd4fe9472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bc99b2e56c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bc99b2e56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bc99b2e56c_0_3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bc99b2e56c_0_3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bc99b2e56c_0_3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bc99b2e56c_0_3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bc2963555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bc2963555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bcd4fe9472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bcd4fe9472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cd4fe9472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cd4fe9472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bbc2963555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bbc2963555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bbdb670b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bbdb670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cd4fe9472_0_1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cd4fe9472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bcd4fe9472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bcd4fe9472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bcd4fe9472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bcd4fe9472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bbdb670be0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bbdb670be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bbdb670be0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bbdb670be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92763"/>
            <a:ext cx="4176900" cy="36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2600">
                <a:solidFill>
                  <a:schemeClr val="accent3"/>
                </a:solidFill>
                <a:latin typeface="Abel" panose="02000506030000020004"/>
                <a:ea typeface="Abel" panose="02000506030000020004"/>
                <a:cs typeface="Abel" panose="02000506030000020004"/>
                <a:sym typeface="Abel" panose="02000506030000020004"/>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2886100"/>
            <a:ext cx="4176900" cy="349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accent6"/>
                </a:solidFill>
                <a:latin typeface="Poppins" panose="00000500000000000000"/>
                <a:ea typeface="Poppins" panose="00000500000000000000"/>
                <a:cs typeface="Poppins" panose="00000500000000000000"/>
                <a:sym typeface="Poppins" panose="0000050000000000000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713225" y="1402650"/>
            <a:ext cx="4176900" cy="138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1000">
                <a:solidFill>
                  <a:srgbClr val="FFFFFF"/>
                </a:solidFill>
                <a:latin typeface="Abel" panose="02000506030000020004"/>
                <a:ea typeface="Abel" panose="02000506030000020004"/>
                <a:cs typeface="Abel" panose="02000506030000020004"/>
                <a:sym typeface="Abel" panose="02000506030000020004"/>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p:nvPr/>
        </p:nvSpPr>
        <p:spPr>
          <a:xfrm>
            <a:off x="0" y="4373100"/>
            <a:ext cx="2999813" cy="295452"/>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055400" y="364900"/>
            <a:ext cx="4088602" cy="349204"/>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2" y="4215775"/>
            <a:ext cx="9145628" cy="2754507"/>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69411"/>
                </a:srgbClr>
              </a:gs>
              <a:gs pos="29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1"/>
        <p:cNvGrpSpPr/>
        <p:nvPr/>
      </p:nvGrpSpPr>
      <p:grpSpPr>
        <a:xfrm>
          <a:off x="0" y="0"/>
          <a:ext cx="0" cy="0"/>
          <a:chOff x="0" y="0"/>
          <a:chExt cx="0" cy="0"/>
        </a:xfrm>
      </p:grpSpPr>
      <p:sp>
        <p:nvSpPr>
          <p:cNvPr id="182" name="Google Shape;182;p11"/>
          <p:cNvSpPr txBox="1">
            <a:spLocks noGrp="1"/>
          </p:cNvSpPr>
          <p:nvPr>
            <p:ph type="title" hasCustomPrompt="1"/>
          </p:nvPr>
        </p:nvSpPr>
        <p:spPr>
          <a:xfrm>
            <a:off x="2123775" y="799125"/>
            <a:ext cx="6060000" cy="15087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3" name="Google Shape;183;p11"/>
          <p:cNvSpPr txBox="1">
            <a:spLocks noGrp="1"/>
          </p:cNvSpPr>
          <p:nvPr>
            <p:ph type="subTitle" idx="1"/>
          </p:nvPr>
        </p:nvSpPr>
        <p:spPr>
          <a:xfrm>
            <a:off x="5544870" y="2417550"/>
            <a:ext cx="2582400" cy="30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84" name="Google Shape;184;p11"/>
          <p:cNvSpPr/>
          <p:nvPr/>
        </p:nvSpPr>
        <p:spPr>
          <a:xfrm>
            <a:off x="825" y="2900601"/>
            <a:ext cx="9144064" cy="2242873"/>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6"/>
        <p:cNvGrpSpPr/>
        <p:nvPr/>
      </p:nvGrpSpPr>
      <p:grpSpPr>
        <a:xfrm>
          <a:off x="0" y="0"/>
          <a:ext cx="0" cy="0"/>
          <a:chOff x="0" y="0"/>
          <a:chExt cx="0" cy="0"/>
        </a:xfrm>
      </p:grpSpPr>
      <p:sp>
        <p:nvSpPr>
          <p:cNvPr id="187" name="Google Shape;187;p13"/>
          <p:cNvSpPr txBox="1">
            <a:spLocks noGrp="1"/>
          </p:cNvSpPr>
          <p:nvPr>
            <p:ph type="title" hasCustomPrompt="1"/>
          </p:nvPr>
        </p:nvSpPr>
        <p:spPr>
          <a:xfrm>
            <a:off x="853363" y="1322613"/>
            <a:ext cx="521100" cy="2808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8" name="Google Shape;188;p13"/>
          <p:cNvSpPr txBox="1">
            <a:spLocks noGrp="1"/>
          </p:cNvSpPr>
          <p:nvPr>
            <p:ph type="title" idx="2"/>
          </p:nvPr>
        </p:nvSpPr>
        <p:spPr>
          <a:xfrm>
            <a:off x="853375" y="1697525"/>
            <a:ext cx="2671200" cy="428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2200"/>
              <a:buNone/>
              <a:defRPr sz="2400" b="1">
                <a:solidFill>
                  <a:schemeClr val="accent3"/>
                </a:solidFill>
              </a:defRPr>
            </a:lvl1pPr>
            <a:lvl2pPr lvl="1">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189" name="Google Shape;189;p13"/>
          <p:cNvSpPr txBox="1">
            <a:spLocks noGrp="1"/>
          </p:cNvSpPr>
          <p:nvPr>
            <p:ph type="subTitle" idx="1"/>
          </p:nvPr>
        </p:nvSpPr>
        <p:spPr>
          <a:xfrm>
            <a:off x="853363" y="2164353"/>
            <a:ext cx="2339700" cy="5289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13"/>
          <p:cNvSpPr txBox="1">
            <a:spLocks noGrp="1"/>
          </p:cNvSpPr>
          <p:nvPr>
            <p:ph type="title" idx="3" hasCustomPrompt="1"/>
          </p:nvPr>
        </p:nvSpPr>
        <p:spPr>
          <a:xfrm>
            <a:off x="3902913" y="1322613"/>
            <a:ext cx="521100" cy="2808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2200" b="1">
                <a:solidFill>
                  <a:srgbClr val="FFFFFF"/>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91" name="Google Shape;191;p13"/>
          <p:cNvSpPr txBox="1">
            <a:spLocks noGrp="1"/>
          </p:cNvSpPr>
          <p:nvPr>
            <p:ph type="title" idx="4"/>
          </p:nvPr>
        </p:nvSpPr>
        <p:spPr>
          <a:xfrm>
            <a:off x="3902925" y="1697525"/>
            <a:ext cx="2671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192" name="Google Shape;192;p13"/>
          <p:cNvSpPr txBox="1">
            <a:spLocks noGrp="1"/>
          </p:cNvSpPr>
          <p:nvPr>
            <p:ph type="subTitle" idx="5"/>
          </p:nvPr>
        </p:nvSpPr>
        <p:spPr>
          <a:xfrm>
            <a:off x="3902913" y="2164353"/>
            <a:ext cx="2339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13"/>
          <p:cNvSpPr txBox="1">
            <a:spLocks noGrp="1"/>
          </p:cNvSpPr>
          <p:nvPr>
            <p:ph type="title" idx="6" hasCustomPrompt="1"/>
          </p:nvPr>
        </p:nvSpPr>
        <p:spPr>
          <a:xfrm>
            <a:off x="853363" y="3011938"/>
            <a:ext cx="521100" cy="2808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2200" b="1">
                <a:solidFill>
                  <a:srgbClr val="FFFFFF"/>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94" name="Google Shape;194;p13"/>
          <p:cNvSpPr txBox="1">
            <a:spLocks noGrp="1"/>
          </p:cNvSpPr>
          <p:nvPr>
            <p:ph type="title" idx="7"/>
          </p:nvPr>
        </p:nvSpPr>
        <p:spPr>
          <a:xfrm>
            <a:off x="853375" y="3386850"/>
            <a:ext cx="2671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195" name="Google Shape;195;p13"/>
          <p:cNvSpPr txBox="1">
            <a:spLocks noGrp="1"/>
          </p:cNvSpPr>
          <p:nvPr>
            <p:ph type="subTitle" idx="8"/>
          </p:nvPr>
        </p:nvSpPr>
        <p:spPr>
          <a:xfrm>
            <a:off x="853363" y="3853678"/>
            <a:ext cx="2339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13"/>
          <p:cNvSpPr txBox="1">
            <a:spLocks noGrp="1"/>
          </p:cNvSpPr>
          <p:nvPr>
            <p:ph type="title" idx="9" hasCustomPrompt="1"/>
          </p:nvPr>
        </p:nvSpPr>
        <p:spPr>
          <a:xfrm>
            <a:off x="3902913" y="3011938"/>
            <a:ext cx="521100" cy="2808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97" name="Google Shape;197;p13"/>
          <p:cNvSpPr txBox="1">
            <a:spLocks noGrp="1"/>
          </p:cNvSpPr>
          <p:nvPr>
            <p:ph type="title" idx="13"/>
          </p:nvPr>
        </p:nvSpPr>
        <p:spPr>
          <a:xfrm>
            <a:off x="3902925" y="3386850"/>
            <a:ext cx="2671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198" name="Google Shape;198;p13"/>
          <p:cNvSpPr txBox="1">
            <a:spLocks noGrp="1"/>
          </p:cNvSpPr>
          <p:nvPr>
            <p:ph type="subTitle" idx="14"/>
          </p:nvPr>
        </p:nvSpPr>
        <p:spPr>
          <a:xfrm>
            <a:off x="3902913" y="3853678"/>
            <a:ext cx="2339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9" name="Google Shape;199;p13"/>
          <p:cNvSpPr/>
          <p:nvPr/>
        </p:nvSpPr>
        <p:spPr>
          <a:xfrm>
            <a:off x="-2" y="271525"/>
            <a:ext cx="1995783" cy="175083"/>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flipH="1">
            <a:off x="4781533" y="4222101"/>
            <a:ext cx="3005017" cy="921390"/>
          </a:xfrm>
          <a:custGeom>
            <a:avLst/>
            <a:gdLst/>
            <a:ahLst/>
            <a:cxnLst/>
            <a:rect l="l" t="t" r="r" b="b"/>
            <a:pathLst>
              <a:path w="52439" h="16078" extrusionOk="0">
                <a:moveTo>
                  <a:pt x="9459" y="1"/>
                </a:moveTo>
                <a:cubicBezTo>
                  <a:pt x="6308" y="1"/>
                  <a:pt x="3158" y="68"/>
                  <a:pt x="0" y="200"/>
                </a:cubicBezTo>
                <a:lnTo>
                  <a:pt x="0" y="16078"/>
                </a:lnTo>
                <a:lnTo>
                  <a:pt x="2342" y="15736"/>
                </a:lnTo>
                <a:cubicBezTo>
                  <a:pt x="2951" y="15639"/>
                  <a:pt x="3634" y="15517"/>
                  <a:pt x="4000" y="15127"/>
                </a:cubicBezTo>
                <a:cubicBezTo>
                  <a:pt x="4439" y="14639"/>
                  <a:pt x="4244" y="13956"/>
                  <a:pt x="4537" y="13419"/>
                </a:cubicBezTo>
                <a:cubicBezTo>
                  <a:pt x="4961" y="12624"/>
                  <a:pt x="6114" y="12431"/>
                  <a:pt x="7292" y="12431"/>
                </a:cubicBezTo>
                <a:cubicBezTo>
                  <a:pt x="7741" y="12431"/>
                  <a:pt x="8193" y="12459"/>
                  <a:pt x="8610" y="12492"/>
                </a:cubicBezTo>
                <a:cubicBezTo>
                  <a:pt x="9150" y="12528"/>
                  <a:pt x="9691" y="12546"/>
                  <a:pt x="10231" y="12546"/>
                </a:cubicBezTo>
                <a:cubicBezTo>
                  <a:pt x="13350" y="12546"/>
                  <a:pt x="16452" y="11949"/>
                  <a:pt x="19341" y="10785"/>
                </a:cubicBezTo>
                <a:cubicBezTo>
                  <a:pt x="14219" y="10566"/>
                  <a:pt x="9146" y="9956"/>
                  <a:pt x="4122" y="8956"/>
                </a:cubicBezTo>
                <a:lnTo>
                  <a:pt x="6024" y="8249"/>
                </a:lnTo>
                <a:cubicBezTo>
                  <a:pt x="6024" y="7005"/>
                  <a:pt x="7293" y="5932"/>
                  <a:pt x="8781" y="5493"/>
                </a:cubicBezTo>
                <a:cubicBezTo>
                  <a:pt x="10127" y="5073"/>
                  <a:pt x="11612" y="5053"/>
                  <a:pt x="13057" y="5053"/>
                </a:cubicBezTo>
                <a:cubicBezTo>
                  <a:pt x="13210" y="5053"/>
                  <a:pt x="13361" y="5054"/>
                  <a:pt x="13512" y="5054"/>
                </a:cubicBezTo>
                <a:cubicBezTo>
                  <a:pt x="13989" y="5056"/>
                  <a:pt x="14465" y="5058"/>
                  <a:pt x="14942" y="5058"/>
                </a:cubicBezTo>
                <a:cubicBezTo>
                  <a:pt x="27489" y="5058"/>
                  <a:pt x="40032" y="4129"/>
                  <a:pt x="52438" y="2273"/>
                </a:cubicBezTo>
                <a:lnTo>
                  <a:pt x="52438" y="2273"/>
                </a:lnTo>
                <a:lnTo>
                  <a:pt x="33878" y="2395"/>
                </a:lnTo>
                <a:lnTo>
                  <a:pt x="27122" y="2444"/>
                </a:lnTo>
                <a:cubicBezTo>
                  <a:pt x="24756" y="2468"/>
                  <a:pt x="22366" y="2468"/>
                  <a:pt x="19975" y="2468"/>
                </a:cubicBezTo>
                <a:cubicBezTo>
                  <a:pt x="14171" y="2468"/>
                  <a:pt x="8342" y="2371"/>
                  <a:pt x="2537" y="2200"/>
                </a:cubicBezTo>
                <a:cubicBezTo>
                  <a:pt x="7333" y="857"/>
                  <a:pt x="12295" y="151"/>
                  <a:pt x="17283" y="151"/>
                </a:cubicBezTo>
                <a:cubicBezTo>
                  <a:pt x="17367" y="151"/>
                  <a:pt x="17452" y="151"/>
                  <a:pt x="17536" y="151"/>
                </a:cubicBezTo>
                <a:cubicBezTo>
                  <a:pt x="14840" y="50"/>
                  <a:pt x="12149" y="1"/>
                  <a:pt x="9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3"/>
          <p:cNvGrpSpPr/>
          <p:nvPr/>
        </p:nvGrpSpPr>
        <p:grpSpPr>
          <a:xfrm>
            <a:off x="6876900" y="711475"/>
            <a:ext cx="4031600" cy="4461600"/>
            <a:chOff x="7102550" y="711475"/>
            <a:chExt cx="4031600" cy="4461600"/>
          </a:xfrm>
        </p:grpSpPr>
        <p:sp>
          <p:nvSpPr>
            <p:cNvPr id="202" name="Google Shape;202;p13"/>
            <p:cNvSpPr/>
            <p:nvPr/>
          </p:nvSpPr>
          <p:spPr>
            <a:xfrm>
              <a:off x="9055150" y="711475"/>
              <a:ext cx="103200" cy="410125"/>
            </a:xfrm>
            <a:custGeom>
              <a:avLst/>
              <a:gdLst/>
              <a:ahLst/>
              <a:cxnLst/>
              <a:rect l="l" t="t" r="r" b="b"/>
              <a:pathLst>
                <a:path w="4128" h="16405" extrusionOk="0">
                  <a:moveTo>
                    <a:pt x="2064" y="0"/>
                  </a:moveTo>
                  <a:cubicBezTo>
                    <a:pt x="929" y="0"/>
                    <a:pt x="0" y="929"/>
                    <a:pt x="0" y="2064"/>
                  </a:cubicBezTo>
                  <a:lnTo>
                    <a:pt x="0" y="14445"/>
                  </a:lnTo>
                  <a:cubicBezTo>
                    <a:pt x="0" y="15476"/>
                    <a:pt x="929" y="16405"/>
                    <a:pt x="2064" y="16405"/>
                  </a:cubicBezTo>
                  <a:cubicBezTo>
                    <a:pt x="3198" y="16405"/>
                    <a:pt x="4127" y="15476"/>
                    <a:pt x="4127" y="14445"/>
                  </a:cubicBezTo>
                  <a:lnTo>
                    <a:pt x="4127" y="2064"/>
                  </a:lnTo>
                  <a:cubicBezTo>
                    <a:pt x="4127" y="929"/>
                    <a:pt x="3198" y="0"/>
                    <a:pt x="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8172975" y="1033450"/>
              <a:ext cx="1973275" cy="265700"/>
            </a:xfrm>
            <a:custGeom>
              <a:avLst/>
              <a:gdLst/>
              <a:ahLst/>
              <a:cxnLst/>
              <a:rect l="l" t="t" r="r" b="b"/>
              <a:pathLst>
                <a:path w="78931" h="10628" extrusionOk="0">
                  <a:moveTo>
                    <a:pt x="9390" y="0"/>
                  </a:moveTo>
                  <a:cubicBezTo>
                    <a:pt x="5676" y="2477"/>
                    <a:pt x="2477" y="5675"/>
                    <a:pt x="1" y="9493"/>
                  </a:cubicBezTo>
                  <a:lnTo>
                    <a:pt x="10628" y="9596"/>
                  </a:lnTo>
                  <a:lnTo>
                    <a:pt x="10628" y="10628"/>
                  </a:lnTo>
                  <a:lnTo>
                    <a:pt x="39414" y="10112"/>
                  </a:lnTo>
                  <a:lnTo>
                    <a:pt x="68200" y="10628"/>
                  </a:lnTo>
                  <a:lnTo>
                    <a:pt x="68200" y="9596"/>
                  </a:lnTo>
                  <a:lnTo>
                    <a:pt x="78930" y="9493"/>
                  </a:lnTo>
                  <a:cubicBezTo>
                    <a:pt x="76454" y="5675"/>
                    <a:pt x="73152" y="2477"/>
                    <a:pt x="69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7437850" y="1241076"/>
              <a:ext cx="1808175" cy="808320"/>
            </a:xfrm>
            <a:custGeom>
              <a:avLst/>
              <a:gdLst/>
              <a:ahLst/>
              <a:cxnLst/>
              <a:rect l="l" t="t" r="r" b="b"/>
              <a:pathLst>
                <a:path w="72327" h="25485" extrusionOk="0">
                  <a:moveTo>
                    <a:pt x="11453" y="0"/>
                  </a:moveTo>
                  <a:lnTo>
                    <a:pt x="1" y="23008"/>
                  </a:lnTo>
                  <a:lnTo>
                    <a:pt x="72327" y="25485"/>
                  </a:lnTo>
                  <a:lnTo>
                    <a:pt x="72327" y="18159"/>
                  </a:lnTo>
                  <a:lnTo>
                    <a:pt x="72327" y="13207"/>
                  </a:lnTo>
                  <a:lnTo>
                    <a:pt x="72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9039650" y="1241076"/>
              <a:ext cx="1810775" cy="808320"/>
            </a:xfrm>
            <a:custGeom>
              <a:avLst/>
              <a:gdLst/>
              <a:ahLst/>
              <a:cxnLst/>
              <a:rect l="l" t="t" r="r" b="b"/>
              <a:pathLst>
                <a:path w="72431" h="25485" extrusionOk="0">
                  <a:moveTo>
                    <a:pt x="3303" y="0"/>
                  </a:moveTo>
                  <a:lnTo>
                    <a:pt x="3303" y="13207"/>
                  </a:lnTo>
                  <a:lnTo>
                    <a:pt x="3303" y="21151"/>
                  </a:lnTo>
                  <a:lnTo>
                    <a:pt x="1" y="25485"/>
                  </a:lnTo>
                  <a:lnTo>
                    <a:pt x="72430" y="23008"/>
                  </a:lnTo>
                  <a:lnTo>
                    <a:pt x="608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7894400" y="1668963"/>
              <a:ext cx="2530425" cy="214125"/>
            </a:xfrm>
            <a:custGeom>
              <a:avLst/>
              <a:gdLst/>
              <a:ahLst/>
              <a:cxnLst/>
              <a:rect l="l" t="t" r="r" b="b"/>
              <a:pathLst>
                <a:path w="101217" h="8565" extrusionOk="0">
                  <a:moveTo>
                    <a:pt x="1" y="1"/>
                  </a:moveTo>
                  <a:lnTo>
                    <a:pt x="1" y="8564"/>
                  </a:lnTo>
                  <a:lnTo>
                    <a:pt x="101216" y="8564"/>
                  </a:lnTo>
                  <a:lnTo>
                    <a:pt x="10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7894400" y="1461375"/>
              <a:ext cx="2530425" cy="154775"/>
            </a:xfrm>
            <a:custGeom>
              <a:avLst/>
              <a:gdLst/>
              <a:ahLst/>
              <a:cxnLst/>
              <a:rect l="l" t="t" r="r" b="b"/>
              <a:pathLst>
                <a:path w="101217" h="6191" extrusionOk="0">
                  <a:moveTo>
                    <a:pt x="1" y="0"/>
                  </a:moveTo>
                  <a:lnTo>
                    <a:pt x="1" y="6191"/>
                  </a:lnTo>
                  <a:lnTo>
                    <a:pt x="101216" y="6191"/>
                  </a:lnTo>
                  <a:lnTo>
                    <a:pt x="10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7363050" y="1935900"/>
              <a:ext cx="3562175" cy="582975"/>
            </a:xfrm>
            <a:custGeom>
              <a:avLst/>
              <a:gdLst/>
              <a:ahLst/>
              <a:cxnLst/>
              <a:rect l="l" t="t" r="r" b="b"/>
              <a:pathLst>
                <a:path w="142487" h="23319" extrusionOk="0">
                  <a:moveTo>
                    <a:pt x="1" y="1"/>
                  </a:moveTo>
                  <a:lnTo>
                    <a:pt x="1" y="23319"/>
                  </a:lnTo>
                  <a:lnTo>
                    <a:pt x="142486" y="23319"/>
                  </a:lnTo>
                  <a:lnTo>
                    <a:pt x="1424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7102550" y="1389075"/>
              <a:ext cx="2014525" cy="3784000"/>
            </a:xfrm>
            <a:custGeom>
              <a:avLst/>
              <a:gdLst/>
              <a:ahLst/>
              <a:cxnLst/>
              <a:rect l="l" t="t" r="r" b="b"/>
              <a:pathLst>
                <a:path w="80581" h="151360" extrusionOk="0">
                  <a:moveTo>
                    <a:pt x="80580" y="1"/>
                  </a:moveTo>
                  <a:cubicBezTo>
                    <a:pt x="41167" y="9080"/>
                    <a:pt x="0" y="50144"/>
                    <a:pt x="0" y="50144"/>
                  </a:cubicBezTo>
                  <a:cubicBezTo>
                    <a:pt x="15683" y="80581"/>
                    <a:pt x="34564" y="150534"/>
                    <a:pt x="34564" y="150534"/>
                  </a:cubicBezTo>
                  <a:lnTo>
                    <a:pt x="36215" y="151360"/>
                  </a:lnTo>
                  <a:lnTo>
                    <a:pt x="80580" y="151360"/>
                  </a:lnTo>
                  <a:lnTo>
                    <a:pt x="8058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9117050" y="1389075"/>
              <a:ext cx="2017100" cy="3784000"/>
            </a:xfrm>
            <a:custGeom>
              <a:avLst/>
              <a:gdLst/>
              <a:ahLst/>
              <a:cxnLst/>
              <a:rect l="l" t="t" r="r" b="b"/>
              <a:pathLst>
                <a:path w="80684" h="151360" extrusionOk="0">
                  <a:moveTo>
                    <a:pt x="0" y="1"/>
                  </a:moveTo>
                  <a:lnTo>
                    <a:pt x="0" y="151360"/>
                  </a:lnTo>
                  <a:lnTo>
                    <a:pt x="44469" y="151360"/>
                  </a:lnTo>
                  <a:lnTo>
                    <a:pt x="46120" y="150534"/>
                  </a:lnTo>
                  <a:cubicBezTo>
                    <a:pt x="46120" y="150534"/>
                    <a:pt x="65001" y="80581"/>
                    <a:pt x="80684" y="50144"/>
                  </a:cubicBezTo>
                  <a:cubicBezTo>
                    <a:pt x="80684" y="50144"/>
                    <a:pt x="39517" y="9080"/>
                    <a:pt x="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9126963" y="1941075"/>
              <a:ext cx="1836550" cy="1238125"/>
            </a:xfrm>
            <a:custGeom>
              <a:avLst/>
              <a:gdLst/>
              <a:ahLst/>
              <a:cxnLst/>
              <a:rect l="l" t="t" r="r" b="b"/>
              <a:pathLst>
                <a:path w="73462" h="49525" extrusionOk="0">
                  <a:moveTo>
                    <a:pt x="1" y="0"/>
                  </a:moveTo>
                  <a:lnTo>
                    <a:pt x="1" y="4643"/>
                  </a:lnTo>
                  <a:cubicBezTo>
                    <a:pt x="1" y="4643"/>
                    <a:pt x="43437" y="14548"/>
                    <a:pt x="71811" y="49525"/>
                  </a:cubicBezTo>
                  <a:lnTo>
                    <a:pt x="73462" y="44572"/>
                  </a:lnTo>
                  <a:cubicBezTo>
                    <a:pt x="73462" y="44572"/>
                    <a:pt x="38898" y="681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7288250" y="1940480"/>
              <a:ext cx="1833975" cy="1238125"/>
            </a:xfrm>
            <a:custGeom>
              <a:avLst/>
              <a:gdLst/>
              <a:ahLst/>
              <a:cxnLst/>
              <a:rect l="l" t="t" r="r" b="b"/>
              <a:pathLst>
                <a:path w="73359" h="49525" extrusionOk="0">
                  <a:moveTo>
                    <a:pt x="73359" y="0"/>
                  </a:moveTo>
                  <a:cubicBezTo>
                    <a:pt x="34565" y="6810"/>
                    <a:pt x="1" y="44572"/>
                    <a:pt x="1" y="44572"/>
                  </a:cubicBezTo>
                  <a:lnTo>
                    <a:pt x="1651" y="49525"/>
                  </a:lnTo>
                  <a:cubicBezTo>
                    <a:pt x="30025" y="14548"/>
                    <a:pt x="73359" y="4643"/>
                    <a:pt x="73359" y="4643"/>
                  </a:cubicBezTo>
                  <a:lnTo>
                    <a:pt x="7335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3"/>
          <p:cNvSpPr txBox="1">
            <a:spLocks noGrp="1"/>
          </p:cNvSpPr>
          <p:nvPr>
            <p:ph type="title" idx="15"/>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sz="3000">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14"/>
        <p:cNvGrpSpPr/>
        <p:nvPr/>
      </p:nvGrpSpPr>
      <p:grpSpPr>
        <a:xfrm>
          <a:off x="0" y="0"/>
          <a:ext cx="0" cy="0"/>
          <a:chOff x="0" y="0"/>
          <a:chExt cx="0" cy="0"/>
        </a:xfrm>
      </p:grpSpPr>
      <p:grpSp>
        <p:nvGrpSpPr>
          <p:cNvPr id="215" name="Google Shape;215;p14"/>
          <p:cNvGrpSpPr/>
          <p:nvPr/>
        </p:nvGrpSpPr>
        <p:grpSpPr>
          <a:xfrm flipH="1">
            <a:off x="3172591" y="-491028"/>
            <a:ext cx="4295868" cy="4312634"/>
            <a:chOff x="870143" y="-491028"/>
            <a:chExt cx="4295868" cy="4312634"/>
          </a:xfrm>
        </p:grpSpPr>
        <p:sp>
          <p:nvSpPr>
            <p:cNvPr id="216" name="Google Shape;216;p14"/>
            <p:cNvSpPr/>
            <p:nvPr/>
          </p:nvSpPr>
          <p:spPr>
            <a:xfrm>
              <a:off x="870143" y="-491028"/>
              <a:ext cx="3985876" cy="1692025"/>
            </a:xfrm>
            <a:custGeom>
              <a:avLst/>
              <a:gdLst/>
              <a:ahLst/>
              <a:cxnLst/>
              <a:rect l="l" t="t" r="r" b="b"/>
              <a:pathLst>
                <a:path w="102941" h="43699" extrusionOk="0">
                  <a:moveTo>
                    <a:pt x="34358" y="0"/>
                  </a:moveTo>
                  <a:lnTo>
                    <a:pt x="26453" y="6538"/>
                  </a:lnTo>
                  <a:lnTo>
                    <a:pt x="21416" y="13944"/>
                  </a:lnTo>
                  <a:lnTo>
                    <a:pt x="11542" y="20281"/>
                  </a:lnTo>
                  <a:lnTo>
                    <a:pt x="8673" y="25352"/>
                  </a:lnTo>
                  <a:lnTo>
                    <a:pt x="2202" y="27453"/>
                  </a:lnTo>
                  <a:lnTo>
                    <a:pt x="1" y="29555"/>
                  </a:lnTo>
                  <a:lnTo>
                    <a:pt x="52505" y="43698"/>
                  </a:lnTo>
                  <a:lnTo>
                    <a:pt x="102941" y="32557"/>
                  </a:lnTo>
                  <a:lnTo>
                    <a:pt x="97737" y="26619"/>
                  </a:lnTo>
                  <a:lnTo>
                    <a:pt x="91099" y="26386"/>
                  </a:lnTo>
                  <a:lnTo>
                    <a:pt x="80858" y="21315"/>
                  </a:lnTo>
                  <a:lnTo>
                    <a:pt x="75121" y="24484"/>
                  </a:lnTo>
                  <a:lnTo>
                    <a:pt x="68816" y="18580"/>
                  </a:lnTo>
                  <a:lnTo>
                    <a:pt x="59677" y="13743"/>
                  </a:lnTo>
                  <a:lnTo>
                    <a:pt x="54273" y="17746"/>
                  </a:lnTo>
                  <a:lnTo>
                    <a:pt x="46934" y="15611"/>
                  </a:lnTo>
                  <a:lnTo>
                    <a:pt x="41530" y="4003"/>
                  </a:lnTo>
                  <a:lnTo>
                    <a:pt x="34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1032883" y="676574"/>
              <a:ext cx="3823135" cy="842160"/>
            </a:xfrm>
            <a:custGeom>
              <a:avLst/>
              <a:gdLst/>
              <a:ahLst/>
              <a:cxnLst/>
              <a:rect l="l" t="t" r="r" b="b"/>
              <a:pathLst>
                <a:path w="98738" h="21750" extrusionOk="0">
                  <a:moveTo>
                    <a:pt x="5938" y="0"/>
                  </a:moveTo>
                  <a:lnTo>
                    <a:pt x="4971" y="100"/>
                  </a:lnTo>
                  <a:lnTo>
                    <a:pt x="1602" y="100"/>
                  </a:lnTo>
                  <a:lnTo>
                    <a:pt x="768" y="33"/>
                  </a:lnTo>
                  <a:lnTo>
                    <a:pt x="1" y="2268"/>
                  </a:lnTo>
                  <a:lnTo>
                    <a:pt x="768" y="21749"/>
                  </a:lnTo>
                  <a:lnTo>
                    <a:pt x="78623" y="21749"/>
                  </a:lnTo>
                  <a:lnTo>
                    <a:pt x="97003" y="6872"/>
                  </a:lnTo>
                  <a:lnTo>
                    <a:pt x="98738" y="2402"/>
                  </a:lnTo>
                  <a:lnTo>
                    <a:pt x="93634" y="2135"/>
                  </a:lnTo>
                  <a:lnTo>
                    <a:pt x="90332" y="67"/>
                  </a:lnTo>
                  <a:lnTo>
                    <a:pt x="80024" y="767"/>
                  </a:lnTo>
                  <a:lnTo>
                    <a:pt x="80024" y="2402"/>
                  </a:lnTo>
                  <a:lnTo>
                    <a:pt x="76022" y="3636"/>
                  </a:lnTo>
                  <a:lnTo>
                    <a:pt x="67182" y="1201"/>
                  </a:lnTo>
                  <a:lnTo>
                    <a:pt x="62745" y="3236"/>
                  </a:lnTo>
                  <a:lnTo>
                    <a:pt x="54706" y="1835"/>
                  </a:lnTo>
                  <a:lnTo>
                    <a:pt x="49503" y="3836"/>
                  </a:lnTo>
                  <a:lnTo>
                    <a:pt x="44099" y="1601"/>
                  </a:lnTo>
                  <a:lnTo>
                    <a:pt x="27654" y="3069"/>
                  </a:lnTo>
                  <a:lnTo>
                    <a:pt x="26219" y="2936"/>
                  </a:lnTo>
                  <a:lnTo>
                    <a:pt x="19615" y="3069"/>
                  </a:lnTo>
                  <a:lnTo>
                    <a:pt x="17613" y="767"/>
                  </a:lnTo>
                  <a:lnTo>
                    <a:pt x="5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870143" y="653303"/>
              <a:ext cx="3987192" cy="3168303"/>
            </a:xfrm>
            <a:custGeom>
              <a:avLst/>
              <a:gdLst/>
              <a:ahLst/>
              <a:cxnLst/>
              <a:rect l="l" t="t" r="r" b="b"/>
              <a:pathLst>
                <a:path w="102975" h="81826" extrusionOk="0">
                  <a:moveTo>
                    <a:pt x="97837" y="2736"/>
                  </a:moveTo>
                  <a:lnTo>
                    <a:pt x="94535" y="668"/>
                  </a:lnTo>
                  <a:lnTo>
                    <a:pt x="85528" y="1268"/>
                  </a:lnTo>
                  <a:lnTo>
                    <a:pt x="85295" y="7473"/>
                  </a:lnTo>
                  <a:lnTo>
                    <a:pt x="85061" y="15645"/>
                  </a:lnTo>
                  <a:lnTo>
                    <a:pt x="84227" y="3003"/>
                  </a:lnTo>
                  <a:lnTo>
                    <a:pt x="81592" y="3837"/>
                  </a:lnTo>
                  <a:cubicBezTo>
                    <a:pt x="81592" y="3837"/>
                    <a:pt x="82159" y="6839"/>
                    <a:pt x="82159" y="7139"/>
                  </a:cubicBezTo>
                  <a:cubicBezTo>
                    <a:pt x="82159" y="7206"/>
                    <a:pt x="81325" y="12977"/>
                    <a:pt x="81225" y="13177"/>
                  </a:cubicBezTo>
                  <a:lnTo>
                    <a:pt x="78757" y="7506"/>
                  </a:lnTo>
                  <a:lnTo>
                    <a:pt x="80258" y="4270"/>
                  </a:lnTo>
                  <a:lnTo>
                    <a:pt x="71418" y="1835"/>
                  </a:lnTo>
                  <a:lnTo>
                    <a:pt x="66982" y="3870"/>
                  </a:lnTo>
                  <a:lnTo>
                    <a:pt x="59576" y="2569"/>
                  </a:lnTo>
                  <a:lnTo>
                    <a:pt x="59943" y="7473"/>
                  </a:lnTo>
                  <a:lnTo>
                    <a:pt x="61078" y="16579"/>
                  </a:lnTo>
                  <a:lnTo>
                    <a:pt x="58309" y="2669"/>
                  </a:lnTo>
                  <a:lnTo>
                    <a:pt x="53739" y="4437"/>
                  </a:lnTo>
                  <a:cubicBezTo>
                    <a:pt x="53739" y="4437"/>
                    <a:pt x="55874" y="13377"/>
                    <a:pt x="56274" y="15078"/>
                  </a:cubicBezTo>
                  <a:lnTo>
                    <a:pt x="53739" y="14778"/>
                  </a:lnTo>
                  <a:lnTo>
                    <a:pt x="50737" y="19415"/>
                  </a:lnTo>
                  <a:lnTo>
                    <a:pt x="52405" y="7473"/>
                  </a:lnTo>
                  <a:lnTo>
                    <a:pt x="53706" y="4404"/>
                  </a:lnTo>
                  <a:lnTo>
                    <a:pt x="48302" y="2169"/>
                  </a:lnTo>
                  <a:lnTo>
                    <a:pt x="31857" y="3637"/>
                  </a:lnTo>
                  <a:lnTo>
                    <a:pt x="32390" y="7473"/>
                  </a:lnTo>
                  <a:lnTo>
                    <a:pt x="34125" y="21716"/>
                  </a:lnTo>
                  <a:lnTo>
                    <a:pt x="30422" y="3570"/>
                  </a:lnTo>
                  <a:lnTo>
                    <a:pt x="23818" y="3670"/>
                  </a:lnTo>
                  <a:lnTo>
                    <a:pt x="21516" y="18381"/>
                  </a:lnTo>
                  <a:lnTo>
                    <a:pt x="21116" y="7506"/>
                  </a:lnTo>
                  <a:lnTo>
                    <a:pt x="21816" y="1335"/>
                  </a:lnTo>
                  <a:lnTo>
                    <a:pt x="10141" y="601"/>
                  </a:lnTo>
                  <a:lnTo>
                    <a:pt x="9441" y="6572"/>
                  </a:lnTo>
                  <a:lnTo>
                    <a:pt x="14111" y="12276"/>
                  </a:lnTo>
                  <a:lnTo>
                    <a:pt x="9107" y="7506"/>
                  </a:lnTo>
                  <a:lnTo>
                    <a:pt x="8740" y="7039"/>
                  </a:lnTo>
                  <a:lnTo>
                    <a:pt x="9140" y="701"/>
                  </a:lnTo>
                  <a:lnTo>
                    <a:pt x="5805" y="701"/>
                  </a:lnTo>
                  <a:lnTo>
                    <a:pt x="6505" y="6038"/>
                  </a:lnTo>
                  <a:lnTo>
                    <a:pt x="4971" y="634"/>
                  </a:lnTo>
                  <a:lnTo>
                    <a:pt x="1" y="1"/>
                  </a:lnTo>
                  <a:lnTo>
                    <a:pt x="3103" y="5671"/>
                  </a:lnTo>
                  <a:lnTo>
                    <a:pt x="1402" y="7506"/>
                  </a:lnTo>
                  <a:lnTo>
                    <a:pt x="1402" y="19415"/>
                  </a:lnTo>
                  <a:lnTo>
                    <a:pt x="7239" y="25185"/>
                  </a:lnTo>
                  <a:lnTo>
                    <a:pt x="7873" y="31523"/>
                  </a:lnTo>
                  <a:lnTo>
                    <a:pt x="21816" y="52405"/>
                  </a:lnTo>
                  <a:lnTo>
                    <a:pt x="27921" y="54306"/>
                  </a:lnTo>
                  <a:lnTo>
                    <a:pt x="29121" y="56808"/>
                  </a:lnTo>
                  <a:lnTo>
                    <a:pt x="31990" y="62879"/>
                  </a:lnTo>
                  <a:lnTo>
                    <a:pt x="39295" y="65347"/>
                  </a:lnTo>
                  <a:lnTo>
                    <a:pt x="48735" y="75421"/>
                  </a:lnTo>
                  <a:cubicBezTo>
                    <a:pt x="48735" y="75421"/>
                    <a:pt x="52071" y="81826"/>
                    <a:pt x="53539" y="80925"/>
                  </a:cubicBezTo>
                  <a:cubicBezTo>
                    <a:pt x="55007" y="80058"/>
                    <a:pt x="60244" y="70018"/>
                    <a:pt x="60244" y="70018"/>
                  </a:cubicBezTo>
                  <a:lnTo>
                    <a:pt x="65647" y="66515"/>
                  </a:lnTo>
                  <a:lnTo>
                    <a:pt x="68183" y="61144"/>
                  </a:lnTo>
                  <a:lnTo>
                    <a:pt x="75555" y="59844"/>
                  </a:lnTo>
                  <a:lnTo>
                    <a:pt x="77689" y="56808"/>
                  </a:lnTo>
                  <a:lnTo>
                    <a:pt x="83427" y="48636"/>
                  </a:lnTo>
                  <a:lnTo>
                    <a:pt x="87997" y="42965"/>
                  </a:lnTo>
                  <a:lnTo>
                    <a:pt x="92900" y="41931"/>
                  </a:lnTo>
                  <a:lnTo>
                    <a:pt x="94668" y="26787"/>
                  </a:lnTo>
                  <a:lnTo>
                    <a:pt x="101206" y="15278"/>
                  </a:lnTo>
                  <a:lnTo>
                    <a:pt x="101206" y="7473"/>
                  </a:lnTo>
                  <a:lnTo>
                    <a:pt x="102974" y="300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924390" y="872884"/>
              <a:ext cx="161501" cy="71090"/>
            </a:xfrm>
            <a:custGeom>
              <a:avLst/>
              <a:gdLst/>
              <a:ahLst/>
              <a:cxnLst/>
              <a:rect l="l" t="t" r="r" b="b"/>
              <a:pathLst>
                <a:path w="4171" h="1836" extrusionOk="0">
                  <a:moveTo>
                    <a:pt x="1702" y="0"/>
                  </a:moveTo>
                  <a:lnTo>
                    <a:pt x="1" y="1835"/>
                  </a:lnTo>
                  <a:lnTo>
                    <a:pt x="4170" y="1835"/>
                  </a:lnTo>
                  <a:lnTo>
                    <a:pt x="1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868912" y="816043"/>
              <a:ext cx="266084" cy="122742"/>
            </a:xfrm>
            <a:custGeom>
              <a:avLst/>
              <a:gdLst/>
              <a:ahLst/>
              <a:cxnLst/>
              <a:rect l="l" t="t" r="r" b="b"/>
              <a:pathLst>
                <a:path w="6872" h="3170" extrusionOk="0">
                  <a:moveTo>
                    <a:pt x="5204" y="1"/>
                  </a:moveTo>
                  <a:lnTo>
                    <a:pt x="3136" y="1502"/>
                  </a:lnTo>
                  <a:cubicBezTo>
                    <a:pt x="3136" y="1502"/>
                    <a:pt x="2732" y="910"/>
                    <a:pt x="2312" y="910"/>
                  </a:cubicBezTo>
                  <a:cubicBezTo>
                    <a:pt x="2264" y="910"/>
                    <a:pt x="2216" y="918"/>
                    <a:pt x="2169" y="935"/>
                  </a:cubicBezTo>
                  <a:cubicBezTo>
                    <a:pt x="1668" y="1068"/>
                    <a:pt x="0" y="3170"/>
                    <a:pt x="0" y="3170"/>
                  </a:cubicBezTo>
                  <a:lnTo>
                    <a:pt x="6872" y="3170"/>
                  </a:lnTo>
                  <a:lnTo>
                    <a:pt x="5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4868912" y="912920"/>
              <a:ext cx="266084" cy="25865"/>
            </a:xfrm>
            <a:custGeom>
              <a:avLst/>
              <a:gdLst/>
              <a:ahLst/>
              <a:cxnLst/>
              <a:rect l="l" t="t" r="r" b="b"/>
              <a:pathLst>
                <a:path w="6872" h="668" extrusionOk="0">
                  <a:moveTo>
                    <a:pt x="567" y="1"/>
                  </a:moveTo>
                  <a:lnTo>
                    <a:pt x="0" y="668"/>
                  </a:lnTo>
                  <a:lnTo>
                    <a:pt x="6872" y="668"/>
                  </a:lnTo>
                  <a:lnTo>
                    <a:pt x="6505" y="1"/>
                  </a:lnTo>
                  <a:lnTo>
                    <a:pt x="1968" y="46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4601551" y="938747"/>
              <a:ext cx="564460" cy="627767"/>
            </a:xfrm>
            <a:custGeom>
              <a:avLst/>
              <a:gdLst/>
              <a:ahLst/>
              <a:cxnLst/>
              <a:rect l="l" t="t" r="r" b="b"/>
              <a:pathLst>
                <a:path w="14578" h="16213" extrusionOk="0">
                  <a:moveTo>
                    <a:pt x="6805" y="1"/>
                  </a:moveTo>
                  <a:lnTo>
                    <a:pt x="6305" y="2169"/>
                  </a:lnTo>
                  <a:lnTo>
                    <a:pt x="5338" y="2969"/>
                  </a:lnTo>
                  <a:lnTo>
                    <a:pt x="4704" y="6772"/>
                  </a:lnTo>
                  <a:lnTo>
                    <a:pt x="0" y="16212"/>
                  </a:lnTo>
                  <a:lnTo>
                    <a:pt x="12576" y="8607"/>
                  </a:lnTo>
                  <a:lnTo>
                    <a:pt x="13577" y="7439"/>
                  </a:lnTo>
                  <a:lnTo>
                    <a:pt x="14577" y="5705"/>
                  </a:lnTo>
                  <a:lnTo>
                    <a:pt x="13944" y="1902"/>
                  </a:lnTo>
                  <a:lnTo>
                    <a:pt x="14444" y="1001"/>
                  </a:lnTo>
                  <a:lnTo>
                    <a:pt x="13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200485" y="-491028"/>
              <a:ext cx="486981" cy="604497"/>
            </a:xfrm>
            <a:custGeom>
              <a:avLst/>
              <a:gdLst/>
              <a:ahLst/>
              <a:cxnLst/>
              <a:rect l="l" t="t" r="r" b="b"/>
              <a:pathLst>
                <a:path w="12577" h="15612" extrusionOk="0">
                  <a:moveTo>
                    <a:pt x="0" y="0"/>
                  </a:moveTo>
                  <a:lnTo>
                    <a:pt x="3336" y="8073"/>
                  </a:lnTo>
                  <a:lnTo>
                    <a:pt x="12576" y="15611"/>
                  </a:lnTo>
                  <a:lnTo>
                    <a:pt x="7172" y="400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3180798" y="41101"/>
              <a:ext cx="598030" cy="415930"/>
            </a:xfrm>
            <a:custGeom>
              <a:avLst/>
              <a:gdLst/>
              <a:ahLst/>
              <a:cxnLst/>
              <a:rect l="l" t="t" r="r" b="b"/>
              <a:pathLst>
                <a:path w="15445" h="10742" extrusionOk="0">
                  <a:moveTo>
                    <a:pt x="1" y="0"/>
                  </a:moveTo>
                  <a:cubicBezTo>
                    <a:pt x="1" y="1"/>
                    <a:pt x="2769" y="5638"/>
                    <a:pt x="3003" y="5638"/>
                  </a:cubicBezTo>
                  <a:cubicBezTo>
                    <a:pt x="3270" y="5638"/>
                    <a:pt x="15445" y="10741"/>
                    <a:pt x="15445" y="10741"/>
                  </a:cubicBezTo>
                  <a:lnTo>
                    <a:pt x="9140" y="483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4000965" y="334289"/>
              <a:ext cx="396532" cy="196349"/>
            </a:xfrm>
            <a:custGeom>
              <a:avLst/>
              <a:gdLst/>
              <a:ahLst/>
              <a:cxnLst/>
              <a:rect l="l" t="t" r="r" b="b"/>
              <a:pathLst>
                <a:path w="10241" h="5071" extrusionOk="0">
                  <a:moveTo>
                    <a:pt x="0" y="0"/>
                  </a:moveTo>
                  <a:lnTo>
                    <a:pt x="1034" y="3870"/>
                  </a:lnTo>
                  <a:lnTo>
                    <a:pt x="3203" y="3169"/>
                  </a:lnTo>
                  <a:lnTo>
                    <a:pt x="4037" y="4871"/>
                  </a:lnTo>
                  <a:lnTo>
                    <a:pt x="10241" y="507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1847862" y="249027"/>
              <a:ext cx="670398" cy="208004"/>
            </a:xfrm>
            <a:custGeom>
              <a:avLst/>
              <a:gdLst/>
              <a:ahLst/>
              <a:cxnLst/>
              <a:rect l="l" t="t" r="r" b="b"/>
              <a:pathLst>
                <a:path w="17314" h="5372" extrusionOk="0">
                  <a:moveTo>
                    <a:pt x="6772" y="1"/>
                  </a:moveTo>
                  <a:lnTo>
                    <a:pt x="1" y="5371"/>
                  </a:lnTo>
                  <a:lnTo>
                    <a:pt x="5405" y="3503"/>
                  </a:lnTo>
                  <a:lnTo>
                    <a:pt x="8640" y="4604"/>
                  </a:lnTo>
                  <a:lnTo>
                    <a:pt x="9107" y="2736"/>
                  </a:lnTo>
                  <a:lnTo>
                    <a:pt x="17313" y="3970"/>
                  </a:lnTo>
                  <a:lnTo>
                    <a:pt x="17313" y="3970"/>
                  </a:lnTo>
                  <a:lnTo>
                    <a:pt x="6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1205962" y="294252"/>
              <a:ext cx="268678" cy="217026"/>
            </a:xfrm>
            <a:custGeom>
              <a:avLst/>
              <a:gdLst/>
              <a:ahLst/>
              <a:cxnLst/>
              <a:rect l="l" t="t" r="r" b="b"/>
              <a:pathLst>
                <a:path w="6939" h="5605" extrusionOk="0">
                  <a:moveTo>
                    <a:pt x="2869" y="0"/>
                  </a:moveTo>
                  <a:lnTo>
                    <a:pt x="2402" y="601"/>
                  </a:lnTo>
                  <a:lnTo>
                    <a:pt x="0" y="5071"/>
                  </a:lnTo>
                  <a:lnTo>
                    <a:pt x="6939" y="5604"/>
                  </a:lnTo>
                  <a:lnTo>
                    <a:pt x="28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4593807" y="539660"/>
              <a:ext cx="262212" cy="229919"/>
            </a:xfrm>
            <a:custGeom>
              <a:avLst/>
              <a:gdLst/>
              <a:ahLst/>
              <a:cxnLst/>
              <a:rect l="l" t="t" r="r" b="b"/>
              <a:pathLst>
                <a:path w="6772" h="5938" extrusionOk="0">
                  <a:moveTo>
                    <a:pt x="1568" y="0"/>
                  </a:moveTo>
                  <a:lnTo>
                    <a:pt x="0" y="1201"/>
                  </a:lnTo>
                  <a:lnTo>
                    <a:pt x="6772" y="5938"/>
                  </a:lnTo>
                  <a:lnTo>
                    <a:pt x="6772" y="5938"/>
                  </a:lnTo>
                  <a:lnTo>
                    <a:pt x="1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2772650" y="2757309"/>
              <a:ext cx="711712" cy="638106"/>
            </a:xfrm>
            <a:custGeom>
              <a:avLst/>
              <a:gdLst/>
              <a:ahLst/>
              <a:cxnLst/>
              <a:rect l="l" t="t" r="r" b="b"/>
              <a:pathLst>
                <a:path w="18381" h="16480" extrusionOk="0">
                  <a:moveTo>
                    <a:pt x="17780" y="1"/>
                  </a:moveTo>
                  <a:lnTo>
                    <a:pt x="8774" y="12876"/>
                  </a:lnTo>
                  <a:lnTo>
                    <a:pt x="6772" y="11809"/>
                  </a:lnTo>
                  <a:lnTo>
                    <a:pt x="6772" y="11809"/>
                  </a:lnTo>
                  <a:lnTo>
                    <a:pt x="7039" y="13243"/>
                  </a:lnTo>
                  <a:lnTo>
                    <a:pt x="1" y="15912"/>
                  </a:lnTo>
                  <a:lnTo>
                    <a:pt x="9641" y="16479"/>
                  </a:lnTo>
                  <a:lnTo>
                    <a:pt x="18380" y="3570"/>
                  </a:lnTo>
                  <a:lnTo>
                    <a:pt x="177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492068" y="928408"/>
              <a:ext cx="412058" cy="372022"/>
            </a:xfrm>
            <a:custGeom>
              <a:avLst/>
              <a:gdLst/>
              <a:ahLst/>
              <a:cxnLst/>
              <a:rect l="l" t="t" r="r" b="b"/>
              <a:pathLst>
                <a:path w="10642" h="9608" extrusionOk="0">
                  <a:moveTo>
                    <a:pt x="1" y="1"/>
                  </a:moveTo>
                  <a:lnTo>
                    <a:pt x="3203" y="4037"/>
                  </a:lnTo>
                  <a:lnTo>
                    <a:pt x="3970" y="3270"/>
                  </a:lnTo>
                  <a:lnTo>
                    <a:pt x="7339" y="9608"/>
                  </a:lnTo>
                  <a:lnTo>
                    <a:pt x="10375" y="3370"/>
                  </a:lnTo>
                  <a:lnTo>
                    <a:pt x="106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492068" y="890966"/>
              <a:ext cx="412058" cy="37481"/>
            </a:xfrm>
            <a:custGeom>
              <a:avLst/>
              <a:gdLst/>
              <a:ahLst/>
              <a:cxnLst/>
              <a:rect l="l" t="t" r="r" b="b"/>
              <a:pathLst>
                <a:path w="10642" h="968" extrusionOk="0">
                  <a:moveTo>
                    <a:pt x="10041" y="0"/>
                  </a:moveTo>
                  <a:lnTo>
                    <a:pt x="968" y="134"/>
                  </a:lnTo>
                  <a:lnTo>
                    <a:pt x="1" y="968"/>
                  </a:lnTo>
                  <a:lnTo>
                    <a:pt x="10642" y="968"/>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529510" y="861268"/>
              <a:ext cx="351384" cy="67179"/>
            </a:xfrm>
            <a:custGeom>
              <a:avLst/>
              <a:gdLst/>
              <a:ahLst/>
              <a:cxnLst/>
              <a:rect l="l" t="t" r="r" b="b"/>
              <a:pathLst>
                <a:path w="9075" h="1735" extrusionOk="0">
                  <a:moveTo>
                    <a:pt x="2970" y="0"/>
                  </a:moveTo>
                  <a:cubicBezTo>
                    <a:pt x="2303" y="0"/>
                    <a:pt x="1" y="901"/>
                    <a:pt x="1" y="901"/>
                  </a:cubicBezTo>
                  <a:lnTo>
                    <a:pt x="1736" y="1368"/>
                  </a:lnTo>
                  <a:lnTo>
                    <a:pt x="1902" y="901"/>
                  </a:lnTo>
                  <a:lnTo>
                    <a:pt x="2036" y="1301"/>
                  </a:lnTo>
                  <a:lnTo>
                    <a:pt x="2803" y="1468"/>
                  </a:lnTo>
                  <a:lnTo>
                    <a:pt x="2970" y="634"/>
                  </a:lnTo>
                  <a:lnTo>
                    <a:pt x="3237" y="1468"/>
                  </a:lnTo>
                  <a:lnTo>
                    <a:pt x="6039" y="1735"/>
                  </a:lnTo>
                  <a:lnTo>
                    <a:pt x="9074" y="767"/>
                  </a:lnTo>
                  <a:cubicBezTo>
                    <a:pt x="9074" y="767"/>
                    <a:pt x="3637" y="0"/>
                    <a:pt x="297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596689" y="894838"/>
              <a:ext cx="12971" cy="87856"/>
            </a:xfrm>
            <a:custGeom>
              <a:avLst/>
              <a:gdLst/>
              <a:ahLst/>
              <a:cxnLst/>
              <a:rect l="l" t="t" r="r" b="b"/>
              <a:pathLst>
                <a:path w="335" h="2269" extrusionOk="0">
                  <a:moveTo>
                    <a:pt x="167" y="1"/>
                  </a:moveTo>
                  <a:lnTo>
                    <a:pt x="1" y="468"/>
                  </a:lnTo>
                  <a:lnTo>
                    <a:pt x="334" y="2269"/>
                  </a:lnTo>
                  <a:lnTo>
                    <a:pt x="301" y="401"/>
                  </a:lnTo>
                  <a:lnTo>
                    <a:pt x="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638003" y="885816"/>
              <a:ext cx="16843" cy="135636"/>
            </a:xfrm>
            <a:custGeom>
              <a:avLst/>
              <a:gdLst/>
              <a:ahLst/>
              <a:cxnLst/>
              <a:rect l="l" t="t" r="r" b="b"/>
              <a:pathLst>
                <a:path w="435" h="3503" extrusionOk="0">
                  <a:moveTo>
                    <a:pt x="168" y="0"/>
                  </a:moveTo>
                  <a:lnTo>
                    <a:pt x="1" y="834"/>
                  </a:lnTo>
                  <a:lnTo>
                    <a:pt x="201" y="3503"/>
                  </a:lnTo>
                  <a:lnTo>
                    <a:pt x="435" y="834"/>
                  </a:lnTo>
                  <a:lnTo>
                    <a:pt x="1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2834641" y="1225468"/>
              <a:ext cx="694908" cy="341046"/>
            </a:xfrm>
            <a:custGeom>
              <a:avLst/>
              <a:gdLst/>
              <a:ahLst/>
              <a:cxnLst/>
              <a:rect l="l" t="t" r="r" b="b"/>
              <a:pathLst>
                <a:path w="17947" h="8808" extrusionOk="0">
                  <a:moveTo>
                    <a:pt x="2970" y="1"/>
                  </a:moveTo>
                  <a:lnTo>
                    <a:pt x="1" y="4638"/>
                  </a:lnTo>
                  <a:lnTo>
                    <a:pt x="9374" y="8807"/>
                  </a:lnTo>
                  <a:lnTo>
                    <a:pt x="17947" y="4404"/>
                  </a:lnTo>
                  <a:lnTo>
                    <a:pt x="12743" y="1"/>
                  </a:lnTo>
                  <a:lnTo>
                    <a:pt x="10308" y="1802"/>
                  </a:lnTo>
                  <a:lnTo>
                    <a:pt x="5505" y="3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3109747" y="1395991"/>
              <a:ext cx="419802" cy="662615"/>
            </a:xfrm>
            <a:custGeom>
              <a:avLst/>
              <a:gdLst/>
              <a:ahLst/>
              <a:cxnLst/>
              <a:rect l="l" t="t" r="r" b="b"/>
              <a:pathLst>
                <a:path w="10842" h="17113" extrusionOk="0">
                  <a:moveTo>
                    <a:pt x="10842" y="0"/>
                  </a:moveTo>
                  <a:lnTo>
                    <a:pt x="2269" y="4403"/>
                  </a:lnTo>
                  <a:lnTo>
                    <a:pt x="1" y="17112"/>
                  </a:lnTo>
                  <a:lnTo>
                    <a:pt x="8340" y="10608"/>
                  </a:lnTo>
                  <a:lnTo>
                    <a:pt x="108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1400994" y="1364976"/>
              <a:ext cx="720734" cy="257062"/>
            </a:xfrm>
            <a:custGeom>
              <a:avLst/>
              <a:gdLst/>
              <a:ahLst/>
              <a:cxnLst/>
              <a:rect l="l" t="t" r="r" b="b"/>
              <a:pathLst>
                <a:path w="18614" h="6639" extrusionOk="0">
                  <a:moveTo>
                    <a:pt x="0" y="5071"/>
                  </a:moveTo>
                  <a:lnTo>
                    <a:pt x="7806" y="1"/>
                  </a:lnTo>
                  <a:lnTo>
                    <a:pt x="16112" y="2235"/>
                  </a:lnTo>
                  <a:lnTo>
                    <a:pt x="18614" y="4871"/>
                  </a:lnTo>
                  <a:lnTo>
                    <a:pt x="5137" y="66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1599899" y="1553543"/>
              <a:ext cx="521829" cy="626451"/>
            </a:xfrm>
            <a:custGeom>
              <a:avLst/>
              <a:gdLst/>
              <a:ahLst/>
              <a:cxnLst/>
              <a:rect l="l" t="t" r="r" b="b"/>
              <a:pathLst>
                <a:path w="13477" h="16179" extrusionOk="0">
                  <a:moveTo>
                    <a:pt x="13477" y="1"/>
                  </a:moveTo>
                  <a:lnTo>
                    <a:pt x="0" y="1769"/>
                  </a:lnTo>
                  <a:lnTo>
                    <a:pt x="3403" y="10675"/>
                  </a:lnTo>
                  <a:lnTo>
                    <a:pt x="1702" y="16179"/>
                  </a:lnTo>
                  <a:lnTo>
                    <a:pt x="13477" y="7273"/>
                  </a:lnTo>
                  <a:lnTo>
                    <a:pt x="1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1761361" y="1913910"/>
              <a:ext cx="1348424" cy="485665"/>
            </a:xfrm>
            <a:custGeom>
              <a:avLst/>
              <a:gdLst/>
              <a:ahLst/>
              <a:cxnLst/>
              <a:rect l="l" t="t" r="r" b="b"/>
              <a:pathLst>
                <a:path w="34825" h="12543" extrusionOk="0">
                  <a:moveTo>
                    <a:pt x="34825" y="3736"/>
                  </a:moveTo>
                  <a:lnTo>
                    <a:pt x="24784" y="0"/>
                  </a:lnTo>
                  <a:lnTo>
                    <a:pt x="20715" y="2702"/>
                  </a:lnTo>
                  <a:lnTo>
                    <a:pt x="19547" y="0"/>
                  </a:lnTo>
                  <a:lnTo>
                    <a:pt x="0" y="7472"/>
                  </a:lnTo>
                  <a:lnTo>
                    <a:pt x="10474" y="12543"/>
                  </a:lnTo>
                  <a:lnTo>
                    <a:pt x="26786" y="1034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2166915" y="2314313"/>
              <a:ext cx="631601" cy="559272"/>
            </a:xfrm>
            <a:custGeom>
              <a:avLst/>
              <a:gdLst/>
              <a:ahLst/>
              <a:cxnLst/>
              <a:rect l="l" t="t" r="r" b="b"/>
              <a:pathLst>
                <a:path w="16312" h="14444" extrusionOk="0">
                  <a:moveTo>
                    <a:pt x="16312" y="0"/>
                  </a:moveTo>
                  <a:lnTo>
                    <a:pt x="0" y="2202"/>
                  </a:lnTo>
                  <a:lnTo>
                    <a:pt x="3970" y="14444"/>
                  </a:lnTo>
                  <a:lnTo>
                    <a:pt x="5371" y="4870"/>
                  </a:lnTo>
                  <a:lnTo>
                    <a:pt x="7139" y="6672"/>
                  </a:lnTo>
                  <a:lnTo>
                    <a:pt x="163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2582806" y="2058568"/>
              <a:ext cx="526979" cy="1053958"/>
            </a:xfrm>
            <a:custGeom>
              <a:avLst/>
              <a:gdLst/>
              <a:ahLst/>
              <a:cxnLst/>
              <a:rect l="l" t="t" r="r" b="b"/>
              <a:pathLst>
                <a:path w="13610" h="27220" extrusionOk="0">
                  <a:moveTo>
                    <a:pt x="13610" y="0"/>
                  </a:moveTo>
                  <a:lnTo>
                    <a:pt x="5571" y="6605"/>
                  </a:lnTo>
                  <a:lnTo>
                    <a:pt x="2702" y="18647"/>
                  </a:lnTo>
                  <a:lnTo>
                    <a:pt x="4904" y="16546"/>
                  </a:lnTo>
                  <a:lnTo>
                    <a:pt x="0" y="27220"/>
                  </a:lnTo>
                  <a:lnTo>
                    <a:pt x="0" y="27220"/>
                  </a:lnTo>
                  <a:lnTo>
                    <a:pt x="12609" y="13176"/>
                  </a:lnTo>
                  <a:lnTo>
                    <a:pt x="136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3795594" y="2316869"/>
              <a:ext cx="481793" cy="653594"/>
            </a:xfrm>
            <a:custGeom>
              <a:avLst/>
              <a:gdLst/>
              <a:ahLst/>
              <a:cxnLst/>
              <a:rect l="l" t="t" r="r" b="b"/>
              <a:pathLst>
                <a:path w="12443" h="16880" extrusionOk="0">
                  <a:moveTo>
                    <a:pt x="12443" y="1"/>
                  </a:moveTo>
                  <a:lnTo>
                    <a:pt x="3536" y="3870"/>
                  </a:lnTo>
                  <a:lnTo>
                    <a:pt x="1" y="16880"/>
                  </a:lnTo>
                  <a:lnTo>
                    <a:pt x="124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3932508" y="1690457"/>
              <a:ext cx="601902" cy="776297"/>
            </a:xfrm>
            <a:custGeom>
              <a:avLst/>
              <a:gdLst/>
              <a:ahLst/>
              <a:cxnLst/>
              <a:rect l="l" t="t" r="r" b="b"/>
              <a:pathLst>
                <a:path w="15545" h="20049" extrusionOk="0">
                  <a:moveTo>
                    <a:pt x="15545" y="1"/>
                  </a:moveTo>
                  <a:lnTo>
                    <a:pt x="9774" y="9507"/>
                  </a:lnTo>
                  <a:lnTo>
                    <a:pt x="0" y="20048"/>
                  </a:lnTo>
                  <a:lnTo>
                    <a:pt x="12009" y="11008"/>
                  </a:lnTo>
                  <a:lnTo>
                    <a:pt x="15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3697439" y="1300391"/>
              <a:ext cx="781447" cy="321647"/>
            </a:xfrm>
            <a:custGeom>
              <a:avLst/>
              <a:gdLst/>
              <a:ahLst/>
              <a:cxnLst/>
              <a:rect l="l" t="t" r="r" b="b"/>
              <a:pathLst>
                <a:path w="20182" h="8307" extrusionOk="0">
                  <a:moveTo>
                    <a:pt x="20181" y="1"/>
                  </a:moveTo>
                  <a:lnTo>
                    <a:pt x="13844" y="8307"/>
                  </a:lnTo>
                  <a:lnTo>
                    <a:pt x="3736" y="8307"/>
                  </a:lnTo>
                  <a:lnTo>
                    <a:pt x="0" y="4971"/>
                  </a:lnTo>
                  <a:lnTo>
                    <a:pt x="8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4135284" y="1300391"/>
              <a:ext cx="343601" cy="613557"/>
            </a:xfrm>
            <a:custGeom>
              <a:avLst/>
              <a:gdLst/>
              <a:ahLst/>
              <a:cxnLst/>
              <a:rect l="l" t="t" r="r" b="b"/>
              <a:pathLst>
                <a:path w="8874" h="15846" extrusionOk="0">
                  <a:moveTo>
                    <a:pt x="8873" y="1"/>
                  </a:moveTo>
                  <a:lnTo>
                    <a:pt x="2536" y="8307"/>
                  </a:lnTo>
                  <a:lnTo>
                    <a:pt x="0" y="15845"/>
                  </a:lnTo>
                  <a:lnTo>
                    <a:pt x="6772" y="10075"/>
                  </a:lnTo>
                  <a:lnTo>
                    <a:pt x="8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3932508" y="1690457"/>
              <a:ext cx="601902" cy="776297"/>
            </a:xfrm>
            <a:custGeom>
              <a:avLst/>
              <a:gdLst/>
              <a:ahLst/>
              <a:cxnLst/>
              <a:rect l="l" t="t" r="r" b="b"/>
              <a:pathLst>
                <a:path w="15545" h="20049" extrusionOk="0">
                  <a:moveTo>
                    <a:pt x="0" y="20048"/>
                  </a:moveTo>
                  <a:lnTo>
                    <a:pt x="5237" y="5771"/>
                  </a:lnTo>
                  <a:lnTo>
                    <a:pt x="12009" y="1"/>
                  </a:lnTo>
                  <a:lnTo>
                    <a:pt x="15545" y="1"/>
                  </a:lnTo>
                  <a:lnTo>
                    <a:pt x="9774" y="950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109747" y="1740831"/>
              <a:ext cx="1025577" cy="725923"/>
            </a:xfrm>
            <a:custGeom>
              <a:avLst/>
              <a:gdLst/>
              <a:ahLst/>
              <a:cxnLst/>
              <a:rect l="l" t="t" r="r" b="b"/>
              <a:pathLst>
                <a:path w="26487" h="18748" extrusionOk="0">
                  <a:moveTo>
                    <a:pt x="1" y="8206"/>
                  </a:moveTo>
                  <a:lnTo>
                    <a:pt x="8340" y="1702"/>
                  </a:lnTo>
                  <a:lnTo>
                    <a:pt x="18447" y="0"/>
                  </a:lnTo>
                  <a:lnTo>
                    <a:pt x="26486" y="4470"/>
                  </a:lnTo>
                  <a:lnTo>
                    <a:pt x="21249" y="187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622515" y="1492830"/>
              <a:ext cx="219620" cy="281611"/>
            </a:xfrm>
            <a:custGeom>
              <a:avLst/>
              <a:gdLst/>
              <a:ahLst/>
              <a:cxnLst/>
              <a:rect l="l" t="t" r="r" b="b"/>
              <a:pathLst>
                <a:path w="5672" h="7273" extrusionOk="0">
                  <a:moveTo>
                    <a:pt x="1935" y="1"/>
                  </a:moveTo>
                  <a:lnTo>
                    <a:pt x="1" y="7273"/>
                  </a:lnTo>
                  <a:lnTo>
                    <a:pt x="5204" y="6405"/>
                  </a:lnTo>
                  <a:lnTo>
                    <a:pt x="5671" y="3337"/>
                  </a:lnTo>
                  <a:lnTo>
                    <a:pt x="1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4593807" y="759241"/>
              <a:ext cx="262212" cy="400404"/>
            </a:xfrm>
            <a:custGeom>
              <a:avLst/>
              <a:gdLst/>
              <a:ahLst/>
              <a:cxnLst/>
              <a:rect l="l" t="t" r="r" b="b"/>
              <a:pathLst>
                <a:path w="6772" h="10341" extrusionOk="0">
                  <a:moveTo>
                    <a:pt x="1668" y="0"/>
                  </a:moveTo>
                  <a:lnTo>
                    <a:pt x="0" y="10341"/>
                  </a:lnTo>
                  <a:lnTo>
                    <a:pt x="5037" y="4737"/>
                  </a:lnTo>
                  <a:lnTo>
                    <a:pt x="6772" y="267"/>
                  </a:ln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3492068" y="928408"/>
              <a:ext cx="284205" cy="372022"/>
            </a:xfrm>
            <a:custGeom>
              <a:avLst/>
              <a:gdLst/>
              <a:ahLst/>
              <a:cxnLst/>
              <a:rect l="l" t="t" r="r" b="b"/>
              <a:pathLst>
                <a:path w="7340" h="9608" extrusionOk="0">
                  <a:moveTo>
                    <a:pt x="1" y="1"/>
                  </a:moveTo>
                  <a:lnTo>
                    <a:pt x="2869" y="5972"/>
                  </a:lnTo>
                  <a:lnTo>
                    <a:pt x="3770" y="4804"/>
                  </a:lnTo>
                  <a:lnTo>
                    <a:pt x="7339" y="9608"/>
                  </a:lnTo>
                  <a:lnTo>
                    <a:pt x="3970" y="3270"/>
                  </a:lnTo>
                  <a:lnTo>
                    <a:pt x="3203" y="403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2772650" y="2757309"/>
              <a:ext cx="688480" cy="616113"/>
            </a:xfrm>
            <a:custGeom>
              <a:avLst/>
              <a:gdLst/>
              <a:ahLst/>
              <a:cxnLst/>
              <a:rect l="l" t="t" r="r" b="b"/>
              <a:pathLst>
                <a:path w="17781" h="15912" extrusionOk="0">
                  <a:moveTo>
                    <a:pt x="1" y="15912"/>
                  </a:moveTo>
                  <a:lnTo>
                    <a:pt x="4437" y="8240"/>
                  </a:lnTo>
                  <a:lnTo>
                    <a:pt x="17780" y="1"/>
                  </a:lnTo>
                  <a:lnTo>
                    <a:pt x="8774" y="12876"/>
                  </a:lnTo>
                  <a:lnTo>
                    <a:pt x="6772" y="11809"/>
                  </a:lnTo>
                  <a:lnTo>
                    <a:pt x="7039" y="1324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2391645" y="3184816"/>
              <a:ext cx="381044" cy="388826"/>
            </a:xfrm>
            <a:custGeom>
              <a:avLst/>
              <a:gdLst/>
              <a:ahLst/>
              <a:cxnLst/>
              <a:rect l="l" t="t" r="r" b="b"/>
              <a:pathLst>
                <a:path w="9841" h="10042" extrusionOk="0">
                  <a:moveTo>
                    <a:pt x="0" y="1"/>
                  </a:moveTo>
                  <a:lnTo>
                    <a:pt x="9841" y="4871"/>
                  </a:lnTo>
                  <a:lnTo>
                    <a:pt x="9474" y="1004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1714859" y="2203226"/>
              <a:ext cx="237663" cy="552844"/>
            </a:xfrm>
            <a:custGeom>
              <a:avLst/>
              <a:gdLst/>
              <a:ahLst/>
              <a:cxnLst/>
              <a:rect l="l" t="t" r="r" b="b"/>
              <a:pathLst>
                <a:path w="6138" h="14278" extrusionOk="0">
                  <a:moveTo>
                    <a:pt x="6138" y="14277"/>
                  </a:moveTo>
                  <a:lnTo>
                    <a:pt x="1201" y="0"/>
                  </a:lnTo>
                  <a:lnTo>
                    <a:pt x="0" y="1240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1176263" y="1561287"/>
              <a:ext cx="538634" cy="1122454"/>
            </a:xfrm>
            <a:custGeom>
              <a:avLst/>
              <a:gdLst/>
              <a:ahLst/>
              <a:cxnLst/>
              <a:rect l="l" t="t" r="r" b="b"/>
              <a:pathLst>
                <a:path w="13911" h="28989" extrusionOk="0">
                  <a:moveTo>
                    <a:pt x="5804" y="1"/>
                  </a:moveTo>
                  <a:lnTo>
                    <a:pt x="0" y="8107"/>
                  </a:lnTo>
                  <a:lnTo>
                    <a:pt x="13910" y="28988"/>
                  </a:lnTo>
                  <a:lnTo>
                    <a:pt x="5004" y="9107"/>
                  </a:lnTo>
                  <a:lnTo>
                    <a:pt x="5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4"/>
          <p:cNvSpPr/>
          <p:nvPr/>
        </p:nvSpPr>
        <p:spPr>
          <a:xfrm>
            <a:off x="-153" y="539686"/>
            <a:ext cx="9145628" cy="4597189"/>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txBox="1">
            <a:spLocks noGrp="1"/>
          </p:cNvSpPr>
          <p:nvPr>
            <p:ph type="title"/>
          </p:nvPr>
        </p:nvSpPr>
        <p:spPr>
          <a:xfrm>
            <a:off x="5964600" y="2894788"/>
            <a:ext cx="2339700" cy="428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257" name="Google Shape;257;p14"/>
          <p:cNvSpPr txBox="1">
            <a:spLocks noGrp="1"/>
          </p:cNvSpPr>
          <p:nvPr>
            <p:ph type="subTitle" idx="1"/>
          </p:nvPr>
        </p:nvSpPr>
        <p:spPr>
          <a:xfrm>
            <a:off x="5964600" y="3361611"/>
            <a:ext cx="2339700" cy="113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58" name="Google Shape;258;p14"/>
          <p:cNvGrpSpPr/>
          <p:nvPr/>
        </p:nvGrpSpPr>
        <p:grpSpPr>
          <a:xfrm flipH="1">
            <a:off x="217743" y="3195952"/>
            <a:ext cx="4635706" cy="1407974"/>
            <a:chOff x="3712152" y="3195952"/>
            <a:chExt cx="4635706" cy="1407974"/>
          </a:xfrm>
        </p:grpSpPr>
        <p:sp>
          <p:nvSpPr>
            <p:cNvPr id="259" name="Google Shape;259;p14"/>
            <p:cNvSpPr/>
            <p:nvPr/>
          </p:nvSpPr>
          <p:spPr>
            <a:xfrm>
              <a:off x="3712152" y="3946096"/>
              <a:ext cx="164057" cy="104621"/>
            </a:xfrm>
            <a:custGeom>
              <a:avLst/>
              <a:gdLst/>
              <a:ahLst/>
              <a:cxnLst/>
              <a:rect l="l" t="t" r="r" b="b"/>
              <a:pathLst>
                <a:path w="4237" h="2702" extrusionOk="0">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4715417" y="4499886"/>
              <a:ext cx="162779" cy="104041"/>
            </a:xfrm>
            <a:custGeom>
              <a:avLst/>
              <a:gdLst/>
              <a:ahLst/>
              <a:cxnLst/>
              <a:rect l="l" t="t" r="r" b="b"/>
              <a:pathLst>
                <a:path w="4204" h="2687" extrusionOk="0">
                  <a:moveTo>
                    <a:pt x="1623" y="0"/>
                  </a:moveTo>
                  <a:cubicBezTo>
                    <a:pt x="1570" y="0"/>
                    <a:pt x="1517" y="8"/>
                    <a:pt x="1468" y="20"/>
                  </a:cubicBezTo>
                  <a:cubicBezTo>
                    <a:pt x="1401" y="87"/>
                    <a:pt x="1335" y="154"/>
                    <a:pt x="1268" y="220"/>
                  </a:cubicBezTo>
                  <a:cubicBezTo>
                    <a:pt x="1235" y="254"/>
                    <a:pt x="1235" y="287"/>
                    <a:pt x="1201" y="320"/>
                  </a:cubicBezTo>
                  <a:cubicBezTo>
                    <a:pt x="1101" y="354"/>
                    <a:pt x="1034" y="387"/>
                    <a:pt x="968" y="420"/>
                  </a:cubicBezTo>
                  <a:cubicBezTo>
                    <a:pt x="768" y="487"/>
                    <a:pt x="601" y="587"/>
                    <a:pt x="434" y="721"/>
                  </a:cubicBezTo>
                  <a:cubicBezTo>
                    <a:pt x="267" y="821"/>
                    <a:pt x="134" y="954"/>
                    <a:pt x="34" y="1121"/>
                  </a:cubicBezTo>
                  <a:cubicBezTo>
                    <a:pt x="0" y="1188"/>
                    <a:pt x="0" y="1254"/>
                    <a:pt x="0" y="1321"/>
                  </a:cubicBezTo>
                  <a:cubicBezTo>
                    <a:pt x="34" y="1421"/>
                    <a:pt x="67" y="1488"/>
                    <a:pt x="134" y="1555"/>
                  </a:cubicBezTo>
                  <a:cubicBezTo>
                    <a:pt x="234" y="1721"/>
                    <a:pt x="334" y="1855"/>
                    <a:pt x="501" y="1921"/>
                  </a:cubicBezTo>
                  <a:cubicBezTo>
                    <a:pt x="668" y="1988"/>
                    <a:pt x="801" y="2022"/>
                    <a:pt x="968" y="2055"/>
                  </a:cubicBezTo>
                  <a:cubicBezTo>
                    <a:pt x="1168" y="2088"/>
                    <a:pt x="1368" y="2088"/>
                    <a:pt x="1568" y="2088"/>
                  </a:cubicBezTo>
                  <a:cubicBezTo>
                    <a:pt x="1602" y="2122"/>
                    <a:pt x="1635" y="2188"/>
                    <a:pt x="1668" y="2222"/>
                  </a:cubicBezTo>
                  <a:cubicBezTo>
                    <a:pt x="1702" y="2322"/>
                    <a:pt x="1735" y="2422"/>
                    <a:pt x="1802" y="2489"/>
                  </a:cubicBezTo>
                  <a:cubicBezTo>
                    <a:pt x="1874" y="2561"/>
                    <a:pt x="1982" y="2686"/>
                    <a:pt x="2086" y="2686"/>
                  </a:cubicBezTo>
                  <a:cubicBezTo>
                    <a:pt x="2126" y="2686"/>
                    <a:pt x="2165" y="2668"/>
                    <a:pt x="2202" y="2622"/>
                  </a:cubicBezTo>
                  <a:cubicBezTo>
                    <a:pt x="2235" y="2555"/>
                    <a:pt x="2269" y="2489"/>
                    <a:pt x="2302" y="2422"/>
                  </a:cubicBezTo>
                  <a:cubicBezTo>
                    <a:pt x="2302" y="2355"/>
                    <a:pt x="2335" y="2288"/>
                    <a:pt x="2402" y="2255"/>
                  </a:cubicBezTo>
                  <a:cubicBezTo>
                    <a:pt x="2435" y="2255"/>
                    <a:pt x="2469" y="2222"/>
                    <a:pt x="2469" y="2188"/>
                  </a:cubicBezTo>
                  <a:cubicBezTo>
                    <a:pt x="2502" y="2155"/>
                    <a:pt x="2435" y="2122"/>
                    <a:pt x="2402" y="2088"/>
                  </a:cubicBezTo>
                  <a:cubicBezTo>
                    <a:pt x="2335" y="2055"/>
                    <a:pt x="2302" y="2055"/>
                    <a:pt x="2235" y="2022"/>
                  </a:cubicBezTo>
                  <a:cubicBezTo>
                    <a:pt x="2302" y="2022"/>
                    <a:pt x="2369" y="1988"/>
                    <a:pt x="2435" y="1988"/>
                  </a:cubicBezTo>
                  <a:cubicBezTo>
                    <a:pt x="2536" y="1955"/>
                    <a:pt x="2602" y="1888"/>
                    <a:pt x="2702" y="1855"/>
                  </a:cubicBezTo>
                  <a:cubicBezTo>
                    <a:pt x="2869" y="1721"/>
                    <a:pt x="3069" y="1621"/>
                    <a:pt x="3269" y="1588"/>
                  </a:cubicBezTo>
                  <a:cubicBezTo>
                    <a:pt x="3325" y="1569"/>
                    <a:pt x="3381" y="1561"/>
                    <a:pt x="3436" y="1561"/>
                  </a:cubicBezTo>
                  <a:cubicBezTo>
                    <a:pt x="3579" y="1561"/>
                    <a:pt x="3716" y="1616"/>
                    <a:pt x="3836" y="1688"/>
                  </a:cubicBezTo>
                  <a:cubicBezTo>
                    <a:pt x="3903" y="1721"/>
                    <a:pt x="3970" y="1788"/>
                    <a:pt x="4037" y="1855"/>
                  </a:cubicBezTo>
                  <a:cubicBezTo>
                    <a:pt x="4070" y="1888"/>
                    <a:pt x="4103" y="1955"/>
                    <a:pt x="4170" y="1955"/>
                  </a:cubicBezTo>
                  <a:cubicBezTo>
                    <a:pt x="4203" y="1921"/>
                    <a:pt x="4203" y="1821"/>
                    <a:pt x="4203" y="1788"/>
                  </a:cubicBezTo>
                  <a:cubicBezTo>
                    <a:pt x="4203" y="1688"/>
                    <a:pt x="4170" y="1588"/>
                    <a:pt x="4137" y="1488"/>
                  </a:cubicBezTo>
                  <a:cubicBezTo>
                    <a:pt x="4103" y="1388"/>
                    <a:pt x="4037" y="1321"/>
                    <a:pt x="4003" y="1288"/>
                  </a:cubicBezTo>
                  <a:cubicBezTo>
                    <a:pt x="3937" y="1188"/>
                    <a:pt x="3937" y="1154"/>
                    <a:pt x="4003" y="1088"/>
                  </a:cubicBezTo>
                  <a:cubicBezTo>
                    <a:pt x="4170" y="921"/>
                    <a:pt x="4203" y="654"/>
                    <a:pt x="4170" y="420"/>
                  </a:cubicBezTo>
                  <a:cubicBezTo>
                    <a:pt x="4070" y="420"/>
                    <a:pt x="3970" y="454"/>
                    <a:pt x="3937" y="520"/>
                  </a:cubicBezTo>
                  <a:lnTo>
                    <a:pt x="3870" y="587"/>
                  </a:lnTo>
                  <a:cubicBezTo>
                    <a:pt x="3803" y="621"/>
                    <a:pt x="3770" y="687"/>
                    <a:pt x="3703" y="721"/>
                  </a:cubicBezTo>
                  <a:cubicBezTo>
                    <a:pt x="3550" y="823"/>
                    <a:pt x="3397" y="866"/>
                    <a:pt x="3244" y="866"/>
                  </a:cubicBezTo>
                  <a:cubicBezTo>
                    <a:pt x="3197" y="866"/>
                    <a:pt x="3150" y="862"/>
                    <a:pt x="3103" y="854"/>
                  </a:cubicBezTo>
                  <a:cubicBezTo>
                    <a:pt x="3003" y="821"/>
                    <a:pt x="2902" y="787"/>
                    <a:pt x="2836" y="721"/>
                  </a:cubicBezTo>
                  <a:cubicBezTo>
                    <a:pt x="2869" y="721"/>
                    <a:pt x="2869" y="654"/>
                    <a:pt x="2869" y="621"/>
                  </a:cubicBezTo>
                  <a:cubicBezTo>
                    <a:pt x="2836" y="554"/>
                    <a:pt x="2769" y="520"/>
                    <a:pt x="2702" y="487"/>
                  </a:cubicBezTo>
                  <a:cubicBezTo>
                    <a:pt x="2669" y="487"/>
                    <a:pt x="2536" y="387"/>
                    <a:pt x="2435" y="354"/>
                  </a:cubicBezTo>
                  <a:cubicBezTo>
                    <a:pt x="2269" y="220"/>
                    <a:pt x="2069" y="187"/>
                    <a:pt x="1868" y="87"/>
                  </a:cubicBezTo>
                  <a:cubicBezTo>
                    <a:pt x="1805" y="23"/>
                    <a:pt x="1715" y="0"/>
                    <a:pt x="1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5624298" y="4337514"/>
              <a:ext cx="162779" cy="104118"/>
            </a:xfrm>
            <a:custGeom>
              <a:avLst/>
              <a:gdLst/>
              <a:ahLst/>
              <a:cxnLst/>
              <a:rect l="l" t="t" r="r" b="b"/>
              <a:pathLst>
                <a:path w="4204" h="2689" extrusionOk="0">
                  <a:moveTo>
                    <a:pt x="1632" y="1"/>
                  </a:moveTo>
                  <a:cubicBezTo>
                    <a:pt x="1575" y="1"/>
                    <a:pt x="1519" y="12"/>
                    <a:pt x="1468" y="37"/>
                  </a:cubicBezTo>
                  <a:cubicBezTo>
                    <a:pt x="1401" y="70"/>
                    <a:pt x="1334" y="137"/>
                    <a:pt x="1268" y="204"/>
                  </a:cubicBezTo>
                  <a:cubicBezTo>
                    <a:pt x="1234" y="237"/>
                    <a:pt x="1234" y="304"/>
                    <a:pt x="1201" y="337"/>
                  </a:cubicBezTo>
                  <a:cubicBezTo>
                    <a:pt x="1134" y="337"/>
                    <a:pt x="1034" y="371"/>
                    <a:pt x="968" y="404"/>
                  </a:cubicBezTo>
                  <a:cubicBezTo>
                    <a:pt x="767" y="471"/>
                    <a:pt x="601" y="571"/>
                    <a:pt x="434" y="704"/>
                  </a:cubicBezTo>
                  <a:cubicBezTo>
                    <a:pt x="267" y="804"/>
                    <a:pt x="134" y="971"/>
                    <a:pt x="34" y="1138"/>
                  </a:cubicBezTo>
                  <a:cubicBezTo>
                    <a:pt x="0" y="1205"/>
                    <a:pt x="0" y="1271"/>
                    <a:pt x="0" y="1338"/>
                  </a:cubicBezTo>
                  <a:cubicBezTo>
                    <a:pt x="34" y="1405"/>
                    <a:pt x="67" y="1471"/>
                    <a:pt x="134" y="1538"/>
                  </a:cubicBezTo>
                  <a:cubicBezTo>
                    <a:pt x="234" y="1705"/>
                    <a:pt x="367" y="1838"/>
                    <a:pt x="501" y="1938"/>
                  </a:cubicBezTo>
                  <a:cubicBezTo>
                    <a:pt x="667" y="2005"/>
                    <a:pt x="834" y="2039"/>
                    <a:pt x="968" y="2039"/>
                  </a:cubicBezTo>
                  <a:cubicBezTo>
                    <a:pt x="1168" y="2072"/>
                    <a:pt x="1368" y="2105"/>
                    <a:pt x="1568" y="2105"/>
                  </a:cubicBezTo>
                  <a:cubicBezTo>
                    <a:pt x="1601" y="2139"/>
                    <a:pt x="1635" y="2172"/>
                    <a:pt x="1668" y="2239"/>
                  </a:cubicBezTo>
                  <a:cubicBezTo>
                    <a:pt x="1701" y="2305"/>
                    <a:pt x="1735" y="2405"/>
                    <a:pt x="1801" y="2506"/>
                  </a:cubicBezTo>
                  <a:cubicBezTo>
                    <a:pt x="1875" y="2579"/>
                    <a:pt x="1985" y="2689"/>
                    <a:pt x="2090" y="2689"/>
                  </a:cubicBezTo>
                  <a:cubicBezTo>
                    <a:pt x="2129" y="2689"/>
                    <a:pt x="2166" y="2674"/>
                    <a:pt x="2202" y="2639"/>
                  </a:cubicBezTo>
                  <a:cubicBezTo>
                    <a:pt x="2235" y="2572"/>
                    <a:pt x="2268" y="2506"/>
                    <a:pt x="2302" y="2405"/>
                  </a:cubicBezTo>
                  <a:cubicBezTo>
                    <a:pt x="2302" y="2339"/>
                    <a:pt x="2335" y="2305"/>
                    <a:pt x="2402" y="2272"/>
                  </a:cubicBezTo>
                  <a:cubicBezTo>
                    <a:pt x="2435" y="2239"/>
                    <a:pt x="2469" y="2205"/>
                    <a:pt x="2469" y="2205"/>
                  </a:cubicBezTo>
                  <a:cubicBezTo>
                    <a:pt x="2502" y="2172"/>
                    <a:pt x="2435" y="2105"/>
                    <a:pt x="2402" y="2072"/>
                  </a:cubicBezTo>
                  <a:cubicBezTo>
                    <a:pt x="2335" y="2072"/>
                    <a:pt x="2302" y="2039"/>
                    <a:pt x="2235" y="2005"/>
                  </a:cubicBezTo>
                  <a:cubicBezTo>
                    <a:pt x="2302" y="2005"/>
                    <a:pt x="2369" y="2005"/>
                    <a:pt x="2469" y="1972"/>
                  </a:cubicBezTo>
                  <a:cubicBezTo>
                    <a:pt x="2535" y="1938"/>
                    <a:pt x="2635" y="1905"/>
                    <a:pt x="2702" y="1838"/>
                  </a:cubicBezTo>
                  <a:cubicBezTo>
                    <a:pt x="2869" y="1738"/>
                    <a:pt x="3069" y="1638"/>
                    <a:pt x="3269" y="1572"/>
                  </a:cubicBezTo>
                  <a:cubicBezTo>
                    <a:pt x="3311" y="1563"/>
                    <a:pt x="3355" y="1559"/>
                    <a:pt x="3399" y="1559"/>
                  </a:cubicBezTo>
                  <a:cubicBezTo>
                    <a:pt x="3534" y="1559"/>
                    <a:pt x="3678" y="1597"/>
                    <a:pt x="3803" y="1672"/>
                  </a:cubicBezTo>
                  <a:cubicBezTo>
                    <a:pt x="3870" y="1705"/>
                    <a:pt x="3936" y="1772"/>
                    <a:pt x="4003" y="1838"/>
                  </a:cubicBezTo>
                  <a:cubicBezTo>
                    <a:pt x="4003" y="1872"/>
                    <a:pt x="4070" y="1938"/>
                    <a:pt x="4103" y="1938"/>
                  </a:cubicBezTo>
                  <a:cubicBezTo>
                    <a:pt x="4170" y="1905"/>
                    <a:pt x="4170" y="1805"/>
                    <a:pt x="4170" y="1772"/>
                  </a:cubicBezTo>
                  <a:cubicBezTo>
                    <a:pt x="4170" y="1672"/>
                    <a:pt x="4170" y="1572"/>
                    <a:pt x="4136" y="1471"/>
                  </a:cubicBezTo>
                  <a:cubicBezTo>
                    <a:pt x="4103" y="1371"/>
                    <a:pt x="4070" y="1305"/>
                    <a:pt x="4003" y="1271"/>
                  </a:cubicBezTo>
                  <a:cubicBezTo>
                    <a:pt x="3970" y="1205"/>
                    <a:pt x="3970" y="1138"/>
                    <a:pt x="4003" y="1071"/>
                  </a:cubicBezTo>
                  <a:cubicBezTo>
                    <a:pt x="4036" y="1038"/>
                    <a:pt x="4070" y="1004"/>
                    <a:pt x="4103" y="971"/>
                  </a:cubicBezTo>
                  <a:cubicBezTo>
                    <a:pt x="4170" y="804"/>
                    <a:pt x="4203" y="604"/>
                    <a:pt x="4170" y="404"/>
                  </a:cubicBezTo>
                  <a:cubicBezTo>
                    <a:pt x="4070" y="404"/>
                    <a:pt x="4003" y="471"/>
                    <a:pt x="3936" y="537"/>
                  </a:cubicBezTo>
                  <a:lnTo>
                    <a:pt x="3870" y="571"/>
                  </a:lnTo>
                  <a:cubicBezTo>
                    <a:pt x="3836" y="638"/>
                    <a:pt x="3770" y="671"/>
                    <a:pt x="3703" y="738"/>
                  </a:cubicBezTo>
                  <a:cubicBezTo>
                    <a:pt x="3578" y="813"/>
                    <a:pt x="3434" y="850"/>
                    <a:pt x="3285" y="850"/>
                  </a:cubicBezTo>
                  <a:cubicBezTo>
                    <a:pt x="3236" y="850"/>
                    <a:pt x="3186" y="846"/>
                    <a:pt x="3136" y="838"/>
                  </a:cubicBezTo>
                  <a:cubicBezTo>
                    <a:pt x="3036" y="838"/>
                    <a:pt x="2936" y="771"/>
                    <a:pt x="2836" y="738"/>
                  </a:cubicBezTo>
                  <a:cubicBezTo>
                    <a:pt x="2869" y="704"/>
                    <a:pt x="2902" y="671"/>
                    <a:pt x="2869" y="638"/>
                  </a:cubicBezTo>
                  <a:cubicBezTo>
                    <a:pt x="2836" y="571"/>
                    <a:pt x="2769" y="537"/>
                    <a:pt x="2735" y="504"/>
                  </a:cubicBezTo>
                  <a:cubicBezTo>
                    <a:pt x="2669" y="471"/>
                    <a:pt x="2535" y="404"/>
                    <a:pt x="2435" y="337"/>
                  </a:cubicBezTo>
                  <a:cubicBezTo>
                    <a:pt x="2268" y="237"/>
                    <a:pt x="2068" y="171"/>
                    <a:pt x="1902" y="70"/>
                  </a:cubicBezTo>
                  <a:cubicBezTo>
                    <a:pt x="1819" y="29"/>
                    <a:pt x="1724"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5286790" y="3665558"/>
              <a:ext cx="165373" cy="103344"/>
            </a:xfrm>
            <a:custGeom>
              <a:avLst/>
              <a:gdLst/>
              <a:ahLst/>
              <a:cxnLst/>
              <a:rect l="l" t="t" r="r" b="b"/>
              <a:pathLst>
                <a:path w="4271" h="2669" extrusionOk="0">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4489987" y="3616574"/>
              <a:ext cx="165373" cy="103344"/>
            </a:xfrm>
            <a:custGeom>
              <a:avLst/>
              <a:gdLst/>
              <a:ahLst/>
              <a:cxnLst/>
              <a:rect l="l" t="t" r="r" b="b"/>
              <a:pathLst>
                <a:path w="4271" h="2669" extrusionOk="0">
                  <a:moveTo>
                    <a:pt x="1552" y="1"/>
                  </a:moveTo>
                  <a:cubicBezTo>
                    <a:pt x="1477" y="1"/>
                    <a:pt x="1402" y="17"/>
                    <a:pt x="1335" y="51"/>
                  </a:cubicBezTo>
                  <a:cubicBezTo>
                    <a:pt x="1268" y="117"/>
                    <a:pt x="1202" y="184"/>
                    <a:pt x="1168" y="251"/>
                  </a:cubicBezTo>
                  <a:cubicBezTo>
                    <a:pt x="1135" y="284"/>
                    <a:pt x="1135" y="351"/>
                    <a:pt x="1101" y="384"/>
                  </a:cubicBezTo>
                  <a:cubicBezTo>
                    <a:pt x="1035" y="418"/>
                    <a:pt x="935" y="451"/>
                    <a:pt x="868" y="484"/>
                  </a:cubicBezTo>
                  <a:cubicBezTo>
                    <a:pt x="701" y="585"/>
                    <a:pt x="501" y="685"/>
                    <a:pt x="368" y="818"/>
                  </a:cubicBezTo>
                  <a:cubicBezTo>
                    <a:pt x="234" y="951"/>
                    <a:pt x="101" y="1085"/>
                    <a:pt x="34" y="1285"/>
                  </a:cubicBezTo>
                  <a:cubicBezTo>
                    <a:pt x="1" y="1352"/>
                    <a:pt x="1" y="1418"/>
                    <a:pt x="34" y="1485"/>
                  </a:cubicBezTo>
                  <a:cubicBezTo>
                    <a:pt x="67" y="1552"/>
                    <a:pt x="101" y="1619"/>
                    <a:pt x="167" y="1685"/>
                  </a:cubicBezTo>
                  <a:cubicBezTo>
                    <a:pt x="268" y="1819"/>
                    <a:pt x="401" y="1952"/>
                    <a:pt x="568" y="2019"/>
                  </a:cubicBezTo>
                  <a:cubicBezTo>
                    <a:pt x="735" y="2086"/>
                    <a:pt x="901" y="2119"/>
                    <a:pt x="1068" y="2119"/>
                  </a:cubicBezTo>
                  <a:lnTo>
                    <a:pt x="1669" y="2119"/>
                  </a:lnTo>
                  <a:cubicBezTo>
                    <a:pt x="1702" y="2152"/>
                    <a:pt x="1702" y="2186"/>
                    <a:pt x="1735" y="2252"/>
                  </a:cubicBezTo>
                  <a:cubicBezTo>
                    <a:pt x="1802" y="2319"/>
                    <a:pt x="1869" y="2419"/>
                    <a:pt x="1935" y="2486"/>
                  </a:cubicBezTo>
                  <a:cubicBezTo>
                    <a:pt x="1984" y="2559"/>
                    <a:pt x="2105" y="2669"/>
                    <a:pt x="2206" y="2669"/>
                  </a:cubicBezTo>
                  <a:cubicBezTo>
                    <a:pt x="2242" y="2669"/>
                    <a:pt x="2276" y="2655"/>
                    <a:pt x="2302" y="2619"/>
                  </a:cubicBezTo>
                  <a:cubicBezTo>
                    <a:pt x="2369" y="2519"/>
                    <a:pt x="2402" y="2453"/>
                    <a:pt x="2402" y="2386"/>
                  </a:cubicBezTo>
                  <a:cubicBezTo>
                    <a:pt x="2402" y="2319"/>
                    <a:pt x="2436" y="2252"/>
                    <a:pt x="2469" y="2219"/>
                  </a:cubicBezTo>
                  <a:cubicBezTo>
                    <a:pt x="2502" y="2186"/>
                    <a:pt x="2536" y="2152"/>
                    <a:pt x="2569" y="2119"/>
                  </a:cubicBezTo>
                  <a:cubicBezTo>
                    <a:pt x="2569" y="2086"/>
                    <a:pt x="2502" y="2052"/>
                    <a:pt x="2469" y="2019"/>
                  </a:cubicBezTo>
                  <a:cubicBezTo>
                    <a:pt x="2402" y="2019"/>
                    <a:pt x="2369" y="2019"/>
                    <a:pt x="2302" y="1986"/>
                  </a:cubicBezTo>
                  <a:cubicBezTo>
                    <a:pt x="2369" y="1952"/>
                    <a:pt x="2436" y="1952"/>
                    <a:pt x="2502" y="1919"/>
                  </a:cubicBezTo>
                  <a:cubicBezTo>
                    <a:pt x="2603" y="1885"/>
                    <a:pt x="2669" y="1819"/>
                    <a:pt x="2736" y="1785"/>
                  </a:cubicBezTo>
                  <a:cubicBezTo>
                    <a:pt x="2903" y="1652"/>
                    <a:pt x="3103" y="1519"/>
                    <a:pt x="3303" y="1452"/>
                  </a:cubicBezTo>
                  <a:cubicBezTo>
                    <a:pt x="3374" y="1428"/>
                    <a:pt x="3445" y="1417"/>
                    <a:pt x="3514" y="1417"/>
                  </a:cubicBezTo>
                  <a:cubicBezTo>
                    <a:pt x="3641" y="1417"/>
                    <a:pt x="3762" y="1454"/>
                    <a:pt x="3870" y="1519"/>
                  </a:cubicBezTo>
                  <a:cubicBezTo>
                    <a:pt x="3937" y="1552"/>
                    <a:pt x="4037" y="1619"/>
                    <a:pt x="4104" y="1685"/>
                  </a:cubicBezTo>
                  <a:cubicBezTo>
                    <a:pt x="4104" y="1712"/>
                    <a:pt x="4147" y="1761"/>
                    <a:pt x="4182" y="1761"/>
                  </a:cubicBezTo>
                  <a:cubicBezTo>
                    <a:pt x="4190" y="1761"/>
                    <a:pt x="4197" y="1758"/>
                    <a:pt x="4204" y="1752"/>
                  </a:cubicBezTo>
                  <a:cubicBezTo>
                    <a:pt x="4270" y="1719"/>
                    <a:pt x="4237" y="1619"/>
                    <a:pt x="4237" y="1585"/>
                  </a:cubicBezTo>
                  <a:cubicBezTo>
                    <a:pt x="4237" y="1452"/>
                    <a:pt x="4170" y="1352"/>
                    <a:pt x="4137" y="1252"/>
                  </a:cubicBezTo>
                  <a:cubicBezTo>
                    <a:pt x="4070" y="1185"/>
                    <a:pt x="4037" y="1118"/>
                    <a:pt x="3970" y="1052"/>
                  </a:cubicBezTo>
                  <a:cubicBezTo>
                    <a:pt x="3937" y="985"/>
                    <a:pt x="3903" y="951"/>
                    <a:pt x="3970" y="885"/>
                  </a:cubicBezTo>
                  <a:cubicBezTo>
                    <a:pt x="3970" y="851"/>
                    <a:pt x="4004" y="785"/>
                    <a:pt x="4037" y="751"/>
                  </a:cubicBezTo>
                  <a:cubicBezTo>
                    <a:pt x="4070" y="585"/>
                    <a:pt x="4104" y="384"/>
                    <a:pt x="4070" y="218"/>
                  </a:cubicBezTo>
                  <a:cubicBezTo>
                    <a:pt x="3970" y="218"/>
                    <a:pt x="3903" y="251"/>
                    <a:pt x="3837" y="351"/>
                  </a:cubicBezTo>
                  <a:lnTo>
                    <a:pt x="3803" y="384"/>
                  </a:lnTo>
                  <a:cubicBezTo>
                    <a:pt x="3737" y="451"/>
                    <a:pt x="3670" y="518"/>
                    <a:pt x="3637" y="551"/>
                  </a:cubicBezTo>
                  <a:cubicBezTo>
                    <a:pt x="3498" y="662"/>
                    <a:pt x="3337" y="726"/>
                    <a:pt x="3172" y="726"/>
                  </a:cubicBezTo>
                  <a:cubicBezTo>
                    <a:pt x="3138" y="726"/>
                    <a:pt x="3104" y="724"/>
                    <a:pt x="3070" y="718"/>
                  </a:cubicBezTo>
                  <a:cubicBezTo>
                    <a:pt x="2969" y="718"/>
                    <a:pt x="2869" y="685"/>
                    <a:pt x="2769" y="618"/>
                  </a:cubicBezTo>
                  <a:cubicBezTo>
                    <a:pt x="2803" y="618"/>
                    <a:pt x="2803" y="551"/>
                    <a:pt x="2803" y="518"/>
                  </a:cubicBezTo>
                  <a:cubicBezTo>
                    <a:pt x="2769" y="451"/>
                    <a:pt x="2703" y="418"/>
                    <a:pt x="2636" y="418"/>
                  </a:cubicBezTo>
                  <a:cubicBezTo>
                    <a:pt x="2536" y="384"/>
                    <a:pt x="2436" y="318"/>
                    <a:pt x="2336" y="284"/>
                  </a:cubicBezTo>
                  <a:cubicBezTo>
                    <a:pt x="2169" y="184"/>
                    <a:pt x="1969" y="151"/>
                    <a:pt x="1769"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7274348" y="3946713"/>
              <a:ext cx="165373" cy="103382"/>
            </a:xfrm>
            <a:custGeom>
              <a:avLst/>
              <a:gdLst/>
              <a:ahLst/>
              <a:cxnLst/>
              <a:rect l="l" t="t" r="r" b="b"/>
              <a:pathLst>
                <a:path w="4271" h="2670" extrusionOk="0">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781525" y="3300532"/>
              <a:ext cx="161462" cy="104312"/>
            </a:xfrm>
            <a:custGeom>
              <a:avLst/>
              <a:gdLst/>
              <a:ahLst/>
              <a:cxnLst/>
              <a:rect l="l" t="t" r="r" b="b"/>
              <a:pathLst>
                <a:path w="4170" h="2694" extrusionOk="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5069095" y="4065658"/>
              <a:ext cx="162779" cy="104583"/>
            </a:xfrm>
            <a:custGeom>
              <a:avLst/>
              <a:gdLst/>
              <a:ahLst/>
              <a:cxnLst/>
              <a:rect l="l" t="t" r="r" b="b"/>
              <a:pathLst>
                <a:path w="4204" h="2701" extrusionOk="0">
                  <a:moveTo>
                    <a:pt x="1601" y="0"/>
                  </a:moveTo>
                  <a:cubicBezTo>
                    <a:pt x="1549" y="0"/>
                    <a:pt x="1494" y="11"/>
                    <a:pt x="1435" y="35"/>
                  </a:cubicBezTo>
                  <a:cubicBezTo>
                    <a:pt x="1368" y="102"/>
                    <a:pt x="1302" y="168"/>
                    <a:pt x="1268" y="235"/>
                  </a:cubicBezTo>
                  <a:cubicBezTo>
                    <a:pt x="1235" y="268"/>
                    <a:pt x="1202" y="302"/>
                    <a:pt x="1168" y="335"/>
                  </a:cubicBezTo>
                  <a:cubicBezTo>
                    <a:pt x="1101" y="368"/>
                    <a:pt x="1001" y="402"/>
                    <a:pt x="935" y="435"/>
                  </a:cubicBezTo>
                  <a:cubicBezTo>
                    <a:pt x="735" y="502"/>
                    <a:pt x="568" y="602"/>
                    <a:pt x="401" y="735"/>
                  </a:cubicBezTo>
                  <a:cubicBezTo>
                    <a:pt x="234" y="835"/>
                    <a:pt x="134" y="969"/>
                    <a:pt x="34" y="1136"/>
                  </a:cubicBezTo>
                  <a:cubicBezTo>
                    <a:pt x="1" y="1202"/>
                    <a:pt x="1" y="1269"/>
                    <a:pt x="1" y="1336"/>
                  </a:cubicBezTo>
                  <a:cubicBezTo>
                    <a:pt x="34" y="1402"/>
                    <a:pt x="67" y="1503"/>
                    <a:pt x="101" y="1569"/>
                  </a:cubicBezTo>
                  <a:cubicBezTo>
                    <a:pt x="201" y="1703"/>
                    <a:pt x="334" y="1836"/>
                    <a:pt x="501" y="1936"/>
                  </a:cubicBezTo>
                  <a:cubicBezTo>
                    <a:pt x="634" y="2003"/>
                    <a:pt x="801" y="2036"/>
                    <a:pt x="968" y="2070"/>
                  </a:cubicBezTo>
                  <a:cubicBezTo>
                    <a:pt x="1168" y="2070"/>
                    <a:pt x="1368" y="2103"/>
                    <a:pt x="1568" y="2103"/>
                  </a:cubicBezTo>
                  <a:cubicBezTo>
                    <a:pt x="1602" y="2136"/>
                    <a:pt x="1602" y="2203"/>
                    <a:pt x="1635" y="2236"/>
                  </a:cubicBezTo>
                  <a:cubicBezTo>
                    <a:pt x="1669" y="2336"/>
                    <a:pt x="1735" y="2403"/>
                    <a:pt x="1802" y="2503"/>
                  </a:cubicBezTo>
                  <a:cubicBezTo>
                    <a:pt x="1850" y="2576"/>
                    <a:pt x="1969" y="2701"/>
                    <a:pt x="2068" y="2701"/>
                  </a:cubicBezTo>
                  <a:cubicBezTo>
                    <a:pt x="2106" y="2701"/>
                    <a:pt x="2141" y="2683"/>
                    <a:pt x="2169" y="2637"/>
                  </a:cubicBezTo>
                  <a:cubicBezTo>
                    <a:pt x="2236" y="2570"/>
                    <a:pt x="2269" y="2503"/>
                    <a:pt x="2269" y="2437"/>
                  </a:cubicBezTo>
                  <a:cubicBezTo>
                    <a:pt x="2302" y="2370"/>
                    <a:pt x="2336" y="2303"/>
                    <a:pt x="2369" y="2270"/>
                  </a:cubicBezTo>
                  <a:cubicBezTo>
                    <a:pt x="2402" y="2270"/>
                    <a:pt x="2436" y="2236"/>
                    <a:pt x="2469" y="2203"/>
                  </a:cubicBezTo>
                  <a:cubicBezTo>
                    <a:pt x="2469" y="2170"/>
                    <a:pt x="2436" y="2103"/>
                    <a:pt x="2369" y="2103"/>
                  </a:cubicBezTo>
                  <a:cubicBezTo>
                    <a:pt x="2336" y="2070"/>
                    <a:pt x="2269" y="2070"/>
                    <a:pt x="2236" y="2036"/>
                  </a:cubicBezTo>
                  <a:cubicBezTo>
                    <a:pt x="2302" y="2003"/>
                    <a:pt x="2369" y="2003"/>
                    <a:pt x="2436" y="1970"/>
                  </a:cubicBezTo>
                  <a:cubicBezTo>
                    <a:pt x="2502" y="1936"/>
                    <a:pt x="2603" y="1903"/>
                    <a:pt x="2669" y="1869"/>
                  </a:cubicBezTo>
                  <a:cubicBezTo>
                    <a:pt x="2836" y="1736"/>
                    <a:pt x="3036" y="1636"/>
                    <a:pt x="3270" y="1569"/>
                  </a:cubicBezTo>
                  <a:cubicBezTo>
                    <a:pt x="3311" y="1561"/>
                    <a:pt x="3355" y="1557"/>
                    <a:pt x="3400" y="1557"/>
                  </a:cubicBezTo>
                  <a:cubicBezTo>
                    <a:pt x="3534" y="1557"/>
                    <a:pt x="3678" y="1594"/>
                    <a:pt x="3803" y="1669"/>
                  </a:cubicBezTo>
                  <a:cubicBezTo>
                    <a:pt x="3903" y="1736"/>
                    <a:pt x="3970" y="1803"/>
                    <a:pt x="4004" y="1869"/>
                  </a:cubicBezTo>
                  <a:cubicBezTo>
                    <a:pt x="4037" y="1903"/>
                    <a:pt x="4104" y="1970"/>
                    <a:pt x="4137" y="1970"/>
                  </a:cubicBezTo>
                  <a:cubicBezTo>
                    <a:pt x="4204" y="1936"/>
                    <a:pt x="4204" y="1836"/>
                    <a:pt x="4204" y="1803"/>
                  </a:cubicBezTo>
                  <a:cubicBezTo>
                    <a:pt x="4170" y="1703"/>
                    <a:pt x="4170" y="1569"/>
                    <a:pt x="4104" y="1469"/>
                  </a:cubicBezTo>
                  <a:cubicBezTo>
                    <a:pt x="4070" y="1402"/>
                    <a:pt x="4037" y="1336"/>
                    <a:pt x="4004" y="1269"/>
                  </a:cubicBezTo>
                  <a:cubicBezTo>
                    <a:pt x="3937" y="1236"/>
                    <a:pt x="3937" y="1136"/>
                    <a:pt x="4004" y="1102"/>
                  </a:cubicBezTo>
                  <a:lnTo>
                    <a:pt x="4070" y="1002"/>
                  </a:lnTo>
                  <a:cubicBezTo>
                    <a:pt x="4137" y="802"/>
                    <a:pt x="4170" y="602"/>
                    <a:pt x="4137" y="435"/>
                  </a:cubicBezTo>
                  <a:cubicBezTo>
                    <a:pt x="4070" y="435"/>
                    <a:pt x="3970" y="468"/>
                    <a:pt x="3903" y="535"/>
                  </a:cubicBezTo>
                  <a:lnTo>
                    <a:pt x="3870" y="602"/>
                  </a:lnTo>
                  <a:cubicBezTo>
                    <a:pt x="3803" y="635"/>
                    <a:pt x="3737" y="702"/>
                    <a:pt x="3670" y="735"/>
                  </a:cubicBezTo>
                  <a:cubicBezTo>
                    <a:pt x="3543" y="837"/>
                    <a:pt x="3396" y="881"/>
                    <a:pt x="3244" y="881"/>
                  </a:cubicBezTo>
                  <a:cubicBezTo>
                    <a:pt x="3197" y="881"/>
                    <a:pt x="3150" y="877"/>
                    <a:pt x="3103" y="869"/>
                  </a:cubicBezTo>
                  <a:cubicBezTo>
                    <a:pt x="3003" y="835"/>
                    <a:pt x="2903" y="802"/>
                    <a:pt x="2836" y="735"/>
                  </a:cubicBezTo>
                  <a:cubicBezTo>
                    <a:pt x="2869" y="735"/>
                    <a:pt x="2869" y="669"/>
                    <a:pt x="2869" y="635"/>
                  </a:cubicBezTo>
                  <a:cubicBezTo>
                    <a:pt x="2836" y="569"/>
                    <a:pt x="2769" y="535"/>
                    <a:pt x="2703" y="502"/>
                  </a:cubicBezTo>
                  <a:cubicBezTo>
                    <a:pt x="2669" y="502"/>
                    <a:pt x="2536" y="402"/>
                    <a:pt x="2436" y="368"/>
                  </a:cubicBezTo>
                  <a:cubicBezTo>
                    <a:pt x="2236" y="235"/>
                    <a:pt x="2035" y="202"/>
                    <a:pt x="1869" y="102"/>
                  </a:cubicBezTo>
                  <a:cubicBezTo>
                    <a:pt x="1783" y="37"/>
                    <a:pt x="1696" y="0"/>
                    <a:pt x="1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353725" y="4125912"/>
              <a:ext cx="162779" cy="104312"/>
            </a:xfrm>
            <a:custGeom>
              <a:avLst/>
              <a:gdLst/>
              <a:ahLst/>
              <a:cxnLst/>
              <a:rect l="l" t="t" r="r" b="b"/>
              <a:pathLst>
                <a:path w="4204" h="2694" extrusionOk="0">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5623658" y="3195952"/>
              <a:ext cx="164057" cy="104583"/>
            </a:xfrm>
            <a:custGeom>
              <a:avLst/>
              <a:gdLst/>
              <a:ahLst/>
              <a:cxnLst/>
              <a:rect l="l" t="t" r="r" b="b"/>
              <a:pathLst>
                <a:path w="4237" h="2701" extrusionOk="0">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8185080" y="3961698"/>
              <a:ext cx="162779" cy="104621"/>
            </a:xfrm>
            <a:custGeom>
              <a:avLst/>
              <a:gdLst/>
              <a:ahLst/>
              <a:cxnLst/>
              <a:rect l="l" t="t" r="r" b="b"/>
              <a:pathLst>
                <a:path w="4204" h="2702" extrusionOk="0">
                  <a:moveTo>
                    <a:pt x="1601" y="1"/>
                  </a:moveTo>
                  <a:cubicBezTo>
                    <a:pt x="1549" y="1"/>
                    <a:pt x="1494" y="12"/>
                    <a:pt x="1435" y="35"/>
                  </a:cubicBezTo>
                  <a:cubicBezTo>
                    <a:pt x="1368" y="102"/>
                    <a:pt x="1302" y="136"/>
                    <a:pt x="1268" y="236"/>
                  </a:cubicBezTo>
                  <a:cubicBezTo>
                    <a:pt x="1235" y="269"/>
                    <a:pt x="1202" y="302"/>
                    <a:pt x="1168" y="336"/>
                  </a:cubicBezTo>
                  <a:cubicBezTo>
                    <a:pt x="1101" y="369"/>
                    <a:pt x="1001" y="369"/>
                    <a:pt x="935" y="402"/>
                  </a:cubicBezTo>
                  <a:cubicBezTo>
                    <a:pt x="735" y="502"/>
                    <a:pt x="568" y="603"/>
                    <a:pt x="401" y="736"/>
                  </a:cubicBezTo>
                  <a:cubicBezTo>
                    <a:pt x="234" y="836"/>
                    <a:pt x="134" y="969"/>
                    <a:pt x="34" y="1136"/>
                  </a:cubicBezTo>
                  <a:cubicBezTo>
                    <a:pt x="1" y="1203"/>
                    <a:pt x="1" y="1270"/>
                    <a:pt x="1" y="1336"/>
                  </a:cubicBezTo>
                  <a:cubicBezTo>
                    <a:pt x="34" y="1403"/>
                    <a:pt x="67" y="1503"/>
                    <a:pt x="101" y="1570"/>
                  </a:cubicBezTo>
                  <a:cubicBezTo>
                    <a:pt x="201" y="1703"/>
                    <a:pt x="334" y="1837"/>
                    <a:pt x="501" y="1937"/>
                  </a:cubicBezTo>
                  <a:cubicBezTo>
                    <a:pt x="634" y="2004"/>
                    <a:pt x="801" y="2037"/>
                    <a:pt x="968" y="2070"/>
                  </a:cubicBezTo>
                  <a:cubicBezTo>
                    <a:pt x="1168" y="2070"/>
                    <a:pt x="1368" y="2104"/>
                    <a:pt x="1568" y="2104"/>
                  </a:cubicBezTo>
                  <a:cubicBezTo>
                    <a:pt x="1602" y="2137"/>
                    <a:pt x="1602" y="2170"/>
                    <a:pt x="1635" y="2237"/>
                  </a:cubicBezTo>
                  <a:cubicBezTo>
                    <a:pt x="1669" y="2337"/>
                    <a:pt x="1735" y="2404"/>
                    <a:pt x="1802" y="2504"/>
                  </a:cubicBezTo>
                  <a:cubicBezTo>
                    <a:pt x="1850" y="2576"/>
                    <a:pt x="1969" y="2701"/>
                    <a:pt x="2068" y="2701"/>
                  </a:cubicBezTo>
                  <a:cubicBezTo>
                    <a:pt x="2106" y="2701"/>
                    <a:pt x="2141" y="2683"/>
                    <a:pt x="2169" y="2637"/>
                  </a:cubicBezTo>
                  <a:cubicBezTo>
                    <a:pt x="2236" y="2571"/>
                    <a:pt x="2269" y="2504"/>
                    <a:pt x="2269" y="2437"/>
                  </a:cubicBezTo>
                  <a:cubicBezTo>
                    <a:pt x="2302" y="2370"/>
                    <a:pt x="2336" y="2304"/>
                    <a:pt x="2369" y="2270"/>
                  </a:cubicBezTo>
                  <a:cubicBezTo>
                    <a:pt x="2402" y="2270"/>
                    <a:pt x="2436" y="2237"/>
                    <a:pt x="2469" y="2204"/>
                  </a:cubicBezTo>
                  <a:cubicBezTo>
                    <a:pt x="2469" y="2170"/>
                    <a:pt x="2436" y="2104"/>
                    <a:pt x="2369" y="2104"/>
                  </a:cubicBezTo>
                  <a:cubicBezTo>
                    <a:pt x="2336" y="2070"/>
                    <a:pt x="2269" y="2037"/>
                    <a:pt x="2236" y="2037"/>
                  </a:cubicBezTo>
                  <a:cubicBezTo>
                    <a:pt x="2302" y="2004"/>
                    <a:pt x="2369" y="2004"/>
                    <a:pt x="2436" y="1970"/>
                  </a:cubicBezTo>
                  <a:cubicBezTo>
                    <a:pt x="2502" y="1937"/>
                    <a:pt x="2603" y="1903"/>
                    <a:pt x="2669" y="1870"/>
                  </a:cubicBezTo>
                  <a:cubicBezTo>
                    <a:pt x="2836" y="1737"/>
                    <a:pt x="3036" y="1637"/>
                    <a:pt x="3270" y="1570"/>
                  </a:cubicBezTo>
                  <a:cubicBezTo>
                    <a:pt x="3311" y="1562"/>
                    <a:pt x="3355" y="1557"/>
                    <a:pt x="3400" y="1557"/>
                  </a:cubicBezTo>
                  <a:cubicBezTo>
                    <a:pt x="3534" y="1557"/>
                    <a:pt x="3678" y="1595"/>
                    <a:pt x="3803" y="1670"/>
                  </a:cubicBezTo>
                  <a:cubicBezTo>
                    <a:pt x="3903" y="1737"/>
                    <a:pt x="3970" y="1803"/>
                    <a:pt x="4037" y="1870"/>
                  </a:cubicBezTo>
                  <a:cubicBezTo>
                    <a:pt x="4037" y="1903"/>
                    <a:pt x="4104" y="1970"/>
                    <a:pt x="4137" y="1970"/>
                  </a:cubicBezTo>
                  <a:cubicBezTo>
                    <a:pt x="4204" y="1937"/>
                    <a:pt x="4204" y="1837"/>
                    <a:pt x="4204" y="1803"/>
                  </a:cubicBezTo>
                  <a:cubicBezTo>
                    <a:pt x="4170" y="1670"/>
                    <a:pt x="4137" y="1570"/>
                    <a:pt x="4104" y="1470"/>
                  </a:cubicBezTo>
                  <a:cubicBezTo>
                    <a:pt x="4070" y="1403"/>
                    <a:pt x="4037" y="1336"/>
                    <a:pt x="3970" y="1270"/>
                  </a:cubicBezTo>
                  <a:cubicBezTo>
                    <a:pt x="3937" y="1203"/>
                    <a:pt x="3937" y="1170"/>
                    <a:pt x="3970" y="1103"/>
                  </a:cubicBezTo>
                  <a:cubicBezTo>
                    <a:pt x="4004" y="1070"/>
                    <a:pt x="4037" y="1036"/>
                    <a:pt x="4070" y="969"/>
                  </a:cubicBezTo>
                  <a:cubicBezTo>
                    <a:pt x="4137" y="803"/>
                    <a:pt x="4170" y="603"/>
                    <a:pt x="4137" y="436"/>
                  </a:cubicBezTo>
                  <a:cubicBezTo>
                    <a:pt x="4070" y="436"/>
                    <a:pt x="3970" y="469"/>
                    <a:pt x="3903" y="536"/>
                  </a:cubicBezTo>
                  <a:lnTo>
                    <a:pt x="3870" y="603"/>
                  </a:lnTo>
                  <a:cubicBezTo>
                    <a:pt x="3803" y="636"/>
                    <a:pt x="3737" y="703"/>
                    <a:pt x="3670" y="736"/>
                  </a:cubicBezTo>
                  <a:cubicBezTo>
                    <a:pt x="3543" y="838"/>
                    <a:pt x="3396" y="881"/>
                    <a:pt x="3244" y="881"/>
                  </a:cubicBezTo>
                  <a:cubicBezTo>
                    <a:pt x="3197" y="881"/>
                    <a:pt x="3150" y="877"/>
                    <a:pt x="3103" y="869"/>
                  </a:cubicBezTo>
                  <a:cubicBezTo>
                    <a:pt x="3003" y="836"/>
                    <a:pt x="2903" y="803"/>
                    <a:pt x="2836" y="736"/>
                  </a:cubicBezTo>
                  <a:cubicBezTo>
                    <a:pt x="2869" y="703"/>
                    <a:pt x="2869" y="669"/>
                    <a:pt x="2869" y="636"/>
                  </a:cubicBezTo>
                  <a:cubicBezTo>
                    <a:pt x="2836" y="569"/>
                    <a:pt x="2769" y="536"/>
                    <a:pt x="2703" y="502"/>
                  </a:cubicBezTo>
                  <a:cubicBezTo>
                    <a:pt x="2636" y="469"/>
                    <a:pt x="2536" y="402"/>
                    <a:pt x="2436" y="336"/>
                  </a:cubicBezTo>
                  <a:cubicBezTo>
                    <a:pt x="2236" y="236"/>
                    <a:pt x="2035" y="202"/>
                    <a:pt x="1869" y="102"/>
                  </a:cubicBezTo>
                  <a:cubicBezTo>
                    <a:pt x="1783" y="38"/>
                    <a:pt x="1696" y="1"/>
                    <a:pt x="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6063797" y="4126895"/>
              <a:ext cx="164057" cy="102337"/>
            </a:xfrm>
            <a:custGeom>
              <a:avLst/>
              <a:gdLst/>
              <a:ahLst/>
              <a:cxnLst/>
              <a:rect l="l" t="t" r="r" b="b"/>
              <a:pathLst>
                <a:path w="4237" h="2643" extrusionOk="0">
                  <a:moveTo>
                    <a:pt x="1554" y="0"/>
                  </a:moveTo>
                  <a:cubicBezTo>
                    <a:pt x="1503" y="0"/>
                    <a:pt x="1452" y="11"/>
                    <a:pt x="1401" y="37"/>
                  </a:cubicBezTo>
                  <a:cubicBezTo>
                    <a:pt x="1301" y="103"/>
                    <a:pt x="1268" y="170"/>
                    <a:pt x="1201" y="237"/>
                  </a:cubicBezTo>
                  <a:cubicBezTo>
                    <a:pt x="1168" y="270"/>
                    <a:pt x="1168" y="337"/>
                    <a:pt x="1134" y="370"/>
                  </a:cubicBezTo>
                  <a:cubicBezTo>
                    <a:pt x="1068" y="404"/>
                    <a:pt x="968" y="404"/>
                    <a:pt x="901" y="470"/>
                  </a:cubicBezTo>
                  <a:cubicBezTo>
                    <a:pt x="701" y="537"/>
                    <a:pt x="534" y="670"/>
                    <a:pt x="367" y="804"/>
                  </a:cubicBezTo>
                  <a:cubicBezTo>
                    <a:pt x="234" y="904"/>
                    <a:pt x="100" y="1037"/>
                    <a:pt x="34" y="1204"/>
                  </a:cubicBezTo>
                  <a:cubicBezTo>
                    <a:pt x="0" y="1271"/>
                    <a:pt x="0" y="1338"/>
                    <a:pt x="0" y="1404"/>
                  </a:cubicBezTo>
                  <a:cubicBezTo>
                    <a:pt x="34" y="1471"/>
                    <a:pt x="100" y="1571"/>
                    <a:pt x="134" y="1638"/>
                  </a:cubicBezTo>
                  <a:cubicBezTo>
                    <a:pt x="234" y="1771"/>
                    <a:pt x="401" y="1905"/>
                    <a:pt x="567" y="1971"/>
                  </a:cubicBezTo>
                  <a:cubicBezTo>
                    <a:pt x="701" y="2038"/>
                    <a:pt x="868" y="2071"/>
                    <a:pt x="1034" y="2071"/>
                  </a:cubicBezTo>
                  <a:lnTo>
                    <a:pt x="1635" y="2071"/>
                  </a:lnTo>
                  <a:cubicBezTo>
                    <a:pt x="1668" y="2105"/>
                    <a:pt x="1668" y="2172"/>
                    <a:pt x="1702" y="2205"/>
                  </a:cubicBezTo>
                  <a:cubicBezTo>
                    <a:pt x="1768" y="2305"/>
                    <a:pt x="1802" y="2372"/>
                    <a:pt x="1868" y="2472"/>
                  </a:cubicBezTo>
                  <a:cubicBezTo>
                    <a:pt x="1938" y="2541"/>
                    <a:pt x="2055" y="2643"/>
                    <a:pt x="2154" y="2643"/>
                  </a:cubicBezTo>
                  <a:cubicBezTo>
                    <a:pt x="2198" y="2643"/>
                    <a:pt x="2238" y="2623"/>
                    <a:pt x="2269" y="2572"/>
                  </a:cubicBezTo>
                  <a:cubicBezTo>
                    <a:pt x="2335" y="2505"/>
                    <a:pt x="2335" y="2438"/>
                    <a:pt x="2369" y="2372"/>
                  </a:cubicBezTo>
                  <a:cubicBezTo>
                    <a:pt x="2369" y="2305"/>
                    <a:pt x="2402" y="2238"/>
                    <a:pt x="2469" y="2205"/>
                  </a:cubicBezTo>
                  <a:cubicBezTo>
                    <a:pt x="2502" y="2172"/>
                    <a:pt x="2502" y="2138"/>
                    <a:pt x="2535" y="2105"/>
                  </a:cubicBezTo>
                  <a:cubicBezTo>
                    <a:pt x="2569" y="2071"/>
                    <a:pt x="2502" y="2038"/>
                    <a:pt x="2435" y="2005"/>
                  </a:cubicBezTo>
                  <a:cubicBezTo>
                    <a:pt x="2402" y="2005"/>
                    <a:pt x="2335" y="1971"/>
                    <a:pt x="2302" y="1971"/>
                  </a:cubicBezTo>
                  <a:cubicBezTo>
                    <a:pt x="2369" y="1938"/>
                    <a:pt x="2435" y="1938"/>
                    <a:pt x="2502" y="1905"/>
                  </a:cubicBezTo>
                  <a:cubicBezTo>
                    <a:pt x="2569" y="1871"/>
                    <a:pt x="2669" y="1838"/>
                    <a:pt x="2736" y="1771"/>
                  </a:cubicBezTo>
                  <a:cubicBezTo>
                    <a:pt x="2902" y="1638"/>
                    <a:pt x="3103" y="1538"/>
                    <a:pt x="3303" y="1471"/>
                  </a:cubicBezTo>
                  <a:cubicBezTo>
                    <a:pt x="3362" y="1447"/>
                    <a:pt x="3425" y="1436"/>
                    <a:pt x="3491" y="1436"/>
                  </a:cubicBezTo>
                  <a:cubicBezTo>
                    <a:pt x="3611" y="1436"/>
                    <a:pt x="3741" y="1473"/>
                    <a:pt x="3870" y="1538"/>
                  </a:cubicBezTo>
                  <a:cubicBezTo>
                    <a:pt x="3936" y="1571"/>
                    <a:pt x="4003" y="1638"/>
                    <a:pt x="4070" y="1705"/>
                  </a:cubicBezTo>
                  <a:cubicBezTo>
                    <a:pt x="4097" y="1732"/>
                    <a:pt x="4146" y="1780"/>
                    <a:pt x="4181" y="1780"/>
                  </a:cubicBezTo>
                  <a:cubicBezTo>
                    <a:pt x="4189" y="1780"/>
                    <a:pt x="4197" y="1778"/>
                    <a:pt x="4203" y="1771"/>
                  </a:cubicBezTo>
                  <a:cubicBezTo>
                    <a:pt x="4237" y="1771"/>
                    <a:pt x="4237" y="1671"/>
                    <a:pt x="4237" y="1604"/>
                  </a:cubicBezTo>
                  <a:cubicBezTo>
                    <a:pt x="4237" y="1504"/>
                    <a:pt x="4170" y="1404"/>
                    <a:pt x="4137" y="1338"/>
                  </a:cubicBezTo>
                  <a:cubicBezTo>
                    <a:pt x="4103" y="1238"/>
                    <a:pt x="4037" y="1171"/>
                    <a:pt x="4003" y="1137"/>
                  </a:cubicBezTo>
                  <a:cubicBezTo>
                    <a:pt x="3936" y="1071"/>
                    <a:pt x="3936" y="1004"/>
                    <a:pt x="3970" y="937"/>
                  </a:cubicBezTo>
                  <a:cubicBezTo>
                    <a:pt x="4003" y="904"/>
                    <a:pt x="4037" y="871"/>
                    <a:pt x="4037" y="837"/>
                  </a:cubicBezTo>
                  <a:cubicBezTo>
                    <a:pt x="4103" y="637"/>
                    <a:pt x="4137" y="470"/>
                    <a:pt x="4103" y="270"/>
                  </a:cubicBezTo>
                  <a:cubicBezTo>
                    <a:pt x="4003" y="270"/>
                    <a:pt x="3936" y="337"/>
                    <a:pt x="3870" y="404"/>
                  </a:cubicBezTo>
                  <a:lnTo>
                    <a:pt x="3836" y="437"/>
                  </a:lnTo>
                  <a:cubicBezTo>
                    <a:pt x="3770" y="504"/>
                    <a:pt x="3736" y="570"/>
                    <a:pt x="3670" y="604"/>
                  </a:cubicBezTo>
                  <a:cubicBezTo>
                    <a:pt x="3531" y="714"/>
                    <a:pt x="3370" y="779"/>
                    <a:pt x="3205" y="779"/>
                  </a:cubicBezTo>
                  <a:cubicBezTo>
                    <a:pt x="3171" y="779"/>
                    <a:pt x="3137" y="776"/>
                    <a:pt x="3103" y="771"/>
                  </a:cubicBezTo>
                  <a:cubicBezTo>
                    <a:pt x="3002" y="737"/>
                    <a:pt x="2902" y="704"/>
                    <a:pt x="2802" y="670"/>
                  </a:cubicBezTo>
                  <a:cubicBezTo>
                    <a:pt x="2836" y="637"/>
                    <a:pt x="2836" y="604"/>
                    <a:pt x="2836" y="570"/>
                  </a:cubicBezTo>
                  <a:cubicBezTo>
                    <a:pt x="2802" y="504"/>
                    <a:pt x="2736" y="470"/>
                    <a:pt x="2669" y="437"/>
                  </a:cubicBezTo>
                  <a:cubicBezTo>
                    <a:pt x="2602" y="437"/>
                    <a:pt x="2469" y="337"/>
                    <a:pt x="2402" y="304"/>
                  </a:cubicBezTo>
                  <a:cubicBezTo>
                    <a:pt x="2202" y="203"/>
                    <a:pt x="2002" y="170"/>
                    <a:pt x="1802" y="70"/>
                  </a:cubicBezTo>
                  <a:cubicBezTo>
                    <a:pt x="1719" y="29"/>
                    <a:pt x="1637" y="0"/>
                    <a:pt x="1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7108985" y="3373177"/>
              <a:ext cx="165373" cy="100672"/>
            </a:xfrm>
            <a:custGeom>
              <a:avLst/>
              <a:gdLst/>
              <a:ahLst/>
              <a:cxnLst/>
              <a:rect l="l" t="t" r="r" b="b"/>
              <a:pathLst>
                <a:path w="4271" h="2600" extrusionOk="0">
                  <a:moveTo>
                    <a:pt x="1485" y="0"/>
                  </a:moveTo>
                  <a:cubicBezTo>
                    <a:pt x="1410" y="0"/>
                    <a:pt x="1335" y="25"/>
                    <a:pt x="1268" y="75"/>
                  </a:cubicBezTo>
                  <a:cubicBezTo>
                    <a:pt x="1168" y="142"/>
                    <a:pt x="1101" y="275"/>
                    <a:pt x="1068" y="409"/>
                  </a:cubicBezTo>
                  <a:cubicBezTo>
                    <a:pt x="968" y="442"/>
                    <a:pt x="901" y="475"/>
                    <a:pt x="834" y="509"/>
                  </a:cubicBezTo>
                  <a:cubicBezTo>
                    <a:pt x="634" y="609"/>
                    <a:pt x="467" y="742"/>
                    <a:pt x="334" y="876"/>
                  </a:cubicBezTo>
                  <a:cubicBezTo>
                    <a:pt x="201" y="1009"/>
                    <a:pt x="101" y="1176"/>
                    <a:pt x="34" y="1343"/>
                  </a:cubicBezTo>
                  <a:cubicBezTo>
                    <a:pt x="0" y="1409"/>
                    <a:pt x="0" y="1476"/>
                    <a:pt x="34" y="1543"/>
                  </a:cubicBezTo>
                  <a:cubicBezTo>
                    <a:pt x="67" y="1610"/>
                    <a:pt x="101" y="1710"/>
                    <a:pt x="167" y="1743"/>
                  </a:cubicBezTo>
                  <a:cubicBezTo>
                    <a:pt x="267" y="1910"/>
                    <a:pt x="434" y="2010"/>
                    <a:pt x="601" y="2077"/>
                  </a:cubicBezTo>
                  <a:cubicBezTo>
                    <a:pt x="695" y="2100"/>
                    <a:pt x="806" y="2124"/>
                    <a:pt x="922" y="2124"/>
                  </a:cubicBezTo>
                  <a:cubicBezTo>
                    <a:pt x="970" y="2124"/>
                    <a:pt x="1019" y="2120"/>
                    <a:pt x="1068" y="2110"/>
                  </a:cubicBezTo>
                  <a:cubicBezTo>
                    <a:pt x="1268" y="2110"/>
                    <a:pt x="1468" y="2110"/>
                    <a:pt x="1668" y="2077"/>
                  </a:cubicBezTo>
                  <a:cubicBezTo>
                    <a:pt x="1702" y="2110"/>
                    <a:pt x="1735" y="2143"/>
                    <a:pt x="1768" y="2210"/>
                  </a:cubicBezTo>
                  <a:cubicBezTo>
                    <a:pt x="1802" y="2277"/>
                    <a:pt x="1868" y="2377"/>
                    <a:pt x="1969" y="2444"/>
                  </a:cubicBezTo>
                  <a:cubicBezTo>
                    <a:pt x="2015" y="2513"/>
                    <a:pt x="2143" y="2600"/>
                    <a:pt x="2250" y="2600"/>
                  </a:cubicBezTo>
                  <a:cubicBezTo>
                    <a:pt x="2297" y="2600"/>
                    <a:pt x="2339" y="2584"/>
                    <a:pt x="2369" y="2544"/>
                  </a:cubicBezTo>
                  <a:cubicBezTo>
                    <a:pt x="2402" y="2444"/>
                    <a:pt x="2436" y="2377"/>
                    <a:pt x="2436" y="2310"/>
                  </a:cubicBezTo>
                  <a:cubicBezTo>
                    <a:pt x="2436" y="2243"/>
                    <a:pt x="2469" y="2177"/>
                    <a:pt x="2502" y="2110"/>
                  </a:cubicBezTo>
                  <a:cubicBezTo>
                    <a:pt x="2536" y="2110"/>
                    <a:pt x="2569" y="2077"/>
                    <a:pt x="2602" y="2043"/>
                  </a:cubicBezTo>
                  <a:cubicBezTo>
                    <a:pt x="2602" y="2010"/>
                    <a:pt x="2536" y="1977"/>
                    <a:pt x="2502" y="1943"/>
                  </a:cubicBezTo>
                  <a:cubicBezTo>
                    <a:pt x="2436" y="1943"/>
                    <a:pt x="2369" y="1943"/>
                    <a:pt x="2335" y="1910"/>
                  </a:cubicBezTo>
                  <a:cubicBezTo>
                    <a:pt x="2402" y="1876"/>
                    <a:pt x="2469" y="1876"/>
                    <a:pt x="2536" y="1843"/>
                  </a:cubicBezTo>
                  <a:cubicBezTo>
                    <a:pt x="2602" y="1810"/>
                    <a:pt x="2669" y="1743"/>
                    <a:pt x="2769" y="1676"/>
                  </a:cubicBezTo>
                  <a:cubicBezTo>
                    <a:pt x="2903" y="1543"/>
                    <a:pt x="3103" y="1409"/>
                    <a:pt x="3303" y="1343"/>
                  </a:cubicBezTo>
                  <a:cubicBezTo>
                    <a:pt x="3386" y="1293"/>
                    <a:pt x="3478" y="1268"/>
                    <a:pt x="3574" y="1268"/>
                  </a:cubicBezTo>
                  <a:cubicBezTo>
                    <a:pt x="3670" y="1268"/>
                    <a:pt x="3770" y="1293"/>
                    <a:pt x="3870" y="1343"/>
                  </a:cubicBezTo>
                  <a:cubicBezTo>
                    <a:pt x="3937" y="1376"/>
                    <a:pt x="4003" y="1443"/>
                    <a:pt x="4103" y="1510"/>
                  </a:cubicBezTo>
                  <a:cubicBezTo>
                    <a:pt x="4103" y="1510"/>
                    <a:pt x="4146" y="1552"/>
                    <a:pt x="4197" y="1552"/>
                  </a:cubicBezTo>
                  <a:cubicBezTo>
                    <a:pt x="4210" y="1552"/>
                    <a:pt x="4224" y="1550"/>
                    <a:pt x="4237" y="1543"/>
                  </a:cubicBezTo>
                  <a:cubicBezTo>
                    <a:pt x="4270" y="1510"/>
                    <a:pt x="4237" y="1409"/>
                    <a:pt x="4237" y="1376"/>
                  </a:cubicBezTo>
                  <a:cubicBezTo>
                    <a:pt x="4237" y="1276"/>
                    <a:pt x="4203" y="1209"/>
                    <a:pt x="4137" y="1109"/>
                  </a:cubicBezTo>
                  <a:cubicBezTo>
                    <a:pt x="4103" y="1043"/>
                    <a:pt x="4037" y="976"/>
                    <a:pt x="4003" y="942"/>
                  </a:cubicBezTo>
                  <a:cubicBezTo>
                    <a:pt x="3937" y="876"/>
                    <a:pt x="3903" y="809"/>
                    <a:pt x="3970" y="742"/>
                  </a:cubicBezTo>
                  <a:cubicBezTo>
                    <a:pt x="3970" y="709"/>
                    <a:pt x="4003" y="676"/>
                    <a:pt x="4003" y="642"/>
                  </a:cubicBezTo>
                  <a:cubicBezTo>
                    <a:pt x="4070" y="442"/>
                    <a:pt x="4070" y="242"/>
                    <a:pt x="4003" y="75"/>
                  </a:cubicBezTo>
                  <a:cubicBezTo>
                    <a:pt x="3937" y="75"/>
                    <a:pt x="3837" y="142"/>
                    <a:pt x="3803" y="209"/>
                  </a:cubicBezTo>
                  <a:lnTo>
                    <a:pt x="3770" y="275"/>
                  </a:lnTo>
                  <a:cubicBezTo>
                    <a:pt x="3703" y="342"/>
                    <a:pt x="3670" y="409"/>
                    <a:pt x="3603" y="442"/>
                  </a:cubicBezTo>
                  <a:cubicBezTo>
                    <a:pt x="3436" y="576"/>
                    <a:pt x="3236" y="642"/>
                    <a:pt x="3036" y="642"/>
                  </a:cubicBezTo>
                  <a:cubicBezTo>
                    <a:pt x="2936" y="642"/>
                    <a:pt x="2836" y="609"/>
                    <a:pt x="2769" y="576"/>
                  </a:cubicBezTo>
                  <a:cubicBezTo>
                    <a:pt x="2769" y="542"/>
                    <a:pt x="2769" y="475"/>
                    <a:pt x="2769" y="475"/>
                  </a:cubicBezTo>
                  <a:cubicBezTo>
                    <a:pt x="2736" y="409"/>
                    <a:pt x="2636" y="375"/>
                    <a:pt x="2569" y="375"/>
                  </a:cubicBezTo>
                  <a:lnTo>
                    <a:pt x="2302" y="242"/>
                  </a:lnTo>
                  <a:cubicBezTo>
                    <a:pt x="2102" y="175"/>
                    <a:pt x="1868" y="142"/>
                    <a:pt x="1702" y="75"/>
                  </a:cubicBezTo>
                  <a:cubicBezTo>
                    <a:pt x="1635" y="25"/>
                    <a:pt x="1560" y="0"/>
                    <a:pt x="1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6308513" y="3445091"/>
              <a:ext cx="165334" cy="100362"/>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8119441" y="3445105"/>
              <a:ext cx="165334" cy="100324"/>
            </a:xfrm>
            <a:custGeom>
              <a:avLst/>
              <a:gdLst/>
              <a:ahLst/>
              <a:cxnLst/>
              <a:rect l="l" t="t" r="r" b="b"/>
              <a:pathLst>
                <a:path w="4270" h="2591" extrusionOk="0">
                  <a:moveTo>
                    <a:pt x="1485" y="1"/>
                  </a:moveTo>
                  <a:cubicBezTo>
                    <a:pt x="1410" y="1"/>
                    <a:pt x="1334" y="18"/>
                    <a:pt x="1268" y="51"/>
                  </a:cubicBezTo>
                  <a:cubicBezTo>
                    <a:pt x="1201" y="118"/>
                    <a:pt x="1134" y="184"/>
                    <a:pt x="1101" y="251"/>
                  </a:cubicBezTo>
                  <a:cubicBezTo>
                    <a:pt x="1101" y="284"/>
                    <a:pt x="1068" y="351"/>
                    <a:pt x="1068" y="384"/>
                  </a:cubicBezTo>
                  <a:cubicBezTo>
                    <a:pt x="968" y="418"/>
                    <a:pt x="901" y="451"/>
                    <a:pt x="834" y="485"/>
                  </a:cubicBezTo>
                  <a:cubicBezTo>
                    <a:pt x="634" y="585"/>
                    <a:pt x="467" y="718"/>
                    <a:pt x="334" y="885"/>
                  </a:cubicBezTo>
                  <a:cubicBezTo>
                    <a:pt x="200" y="985"/>
                    <a:pt x="100" y="1152"/>
                    <a:pt x="34" y="1318"/>
                  </a:cubicBezTo>
                  <a:cubicBezTo>
                    <a:pt x="0" y="1385"/>
                    <a:pt x="0" y="1485"/>
                    <a:pt x="34" y="1552"/>
                  </a:cubicBezTo>
                  <a:cubicBezTo>
                    <a:pt x="67" y="1619"/>
                    <a:pt x="100" y="1685"/>
                    <a:pt x="167" y="1752"/>
                  </a:cubicBezTo>
                  <a:cubicBezTo>
                    <a:pt x="300" y="1886"/>
                    <a:pt x="434" y="1986"/>
                    <a:pt x="601" y="2052"/>
                  </a:cubicBezTo>
                  <a:cubicBezTo>
                    <a:pt x="734" y="2086"/>
                    <a:pt x="901" y="2119"/>
                    <a:pt x="1068" y="2119"/>
                  </a:cubicBezTo>
                  <a:cubicBezTo>
                    <a:pt x="1268" y="2119"/>
                    <a:pt x="1468" y="2086"/>
                    <a:pt x="1668" y="2052"/>
                  </a:cubicBezTo>
                  <a:lnTo>
                    <a:pt x="1768" y="2186"/>
                  </a:lnTo>
                  <a:cubicBezTo>
                    <a:pt x="1801" y="2286"/>
                    <a:pt x="1868" y="2353"/>
                    <a:pt x="1968" y="2419"/>
                  </a:cubicBezTo>
                  <a:cubicBezTo>
                    <a:pt x="2015" y="2489"/>
                    <a:pt x="2141" y="2590"/>
                    <a:pt x="2248" y="2590"/>
                  </a:cubicBezTo>
                  <a:cubicBezTo>
                    <a:pt x="2295" y="2590"/>
                    <a:pt x="2338" y="2570"/>
                    <a:pt x="2369" y="2519"/>
                  </a:cubicBezTo>
                  <a:cubicBezTo>
                    <a:pt x="2402" y="2453"/>
                    <a:pt x="2435" y="2386"/>
                    <a:pt x="2435" y="2286"/>
                  </a:cubicBezTo>
                  <a:cubicBezTo>
                    <a:pt x="2435" y="2219"/>
                    <a:pt x="2469" y="2152"/>
                    <a:pt x="2535" y="2119"/>
                  </a:cubicBezTo>
                  <a:cubicBezTo>
                    <a:pt x="2535" y="2119"/>
                    <a:pt x="2569" y="2052"/>
                    <a:pt x="2602" y="2052"/>
                  </a:cubicBezTo>
                  <a:cubicBezTo>
                    <a:pt x="2602" y="2019"/>
                    <a:pt x="2535" y="1952"/>
                    <a:pt x="2502" y="1952"/>
                  </a:cubicBezTo>
                  <a:cubicBezTo>
                    <a:pt x="2435" y="1919"/>
                    <a:pt x="2402" y="1919"/>
                    <a:pt x="2335" y="1886"/>
                  </a:cubicBezTo>
                  <a:cubicBezTo>
                    <a:pt x="2402" y="1886"/>
                    <a:pt x="2469" y="1852"/>
                    <a:pt x="2535" y="1819"/>
                  </a:cubicBezTo>
                  <a:cubicBezTo>
                    <a:pt x="2602" y="1785"/>
                    <a:pt x="2702" y="1719"/>
                    <a:pt x="2769" y="1685"/>
                  </a:cubicBezTo>
                  <a:cubicBezTo>
                    <a:pt x="2902" y="1519"/>
                    <a:pt x="3102" y="1419"/>
                    <a:pt x="3303" y="1318"/>
                  </a:cubicBezTo>
                  <a:cubicBezTo>
                    <a:pt x="3386" y="1285"/>
                    <a:pt x="3478" y="1268"/>
                    <a:pt x="3574" y="1268"/>
                  </a:cubicBezTo>
                  <a:cubicBezTo>
                    <a:pt x="3669" y="1268"/>
                    <a:pt x="3770" y="1285"/>
                    <a:pt x="3870" y="1318"/>
                  </a:cubicBezTo>
                  <a:cubicBezTo>
                    <a:pt x="3936" y="1352"/>
                    <a:pt x="4003" y="1419"/>
                    <a:pt x="4103" y="1485"/>
                  </a:cubicBezTo>
                  <a:cubicBezTo>
                    <a:pt x="4136" y="1519"/>
                    <a:pt x="4170" y="1552"/>
                    <a:pt x="4237" y="1552"/>
                  </a:cubicBezTo>
                  <a:cubicBezTo>
                    <a:pt x="4270" y="1519"/>
                    <a:pt x="4237" y="1419"/>
                    <a:pt x="4237" y="1385"/>
                  </a:cubicBezTo>
                  <a:cubicBezTo>
                    <a:pt x="4237" y="1285"/>
                    <a:pt x="4203" y="1185"/>
                    <a:pt x="4136" y="1085"/>
                  </a:cubicBezTo>
                  <a:cubicBezTo>
                    <a:pt x="4103" y="1018"/>
                    <a:pt x="4036" y="952"/>
                    <a:pt x="4003" y="918"/>
                  </a:cubicBezTo>
                  <a:cubicBezTo>
                    <a:pt x="3936" y="851"/>
                    <a:pt x="3903" y="818"/>
                    <a:pt x="3970" y="751"/>
                  </a:cubicBezTo>
                  <a:cubicBezTo>
                    <a:pt x="4003" y="651"/>
                    <a:pt x="4003" y="651"/>
                    <a:pt x="4003" y="618"/>
                  </a:cubicBezTo>
                  <a:cubicBezTo>
                    <a:pt x="4070" y="418"/>
                    <a:pt x="4070" y="251"/>
                    <a:pt x="4003" y="51"/>
                  </a:cubicBezTo>
                  <a:cubicBezTo>
                    <a:pt x="3936" y="84"/>
                    <a:pt x="3836" y="118"/>
                    <a:pt x="3803" y="218"/>
                  </a:cubicBezTo>
                  <a:lnTo>
                    <a:pt x="3770" y="251"/>
                  </a:lnTo>
                  <a:cubicBezTo>
                    <a:pt x="3703" y="318"/>
                    <a:pt x="3669" y="384"/>
                    <a:pt x="3603" y="451"/>
                  </a:cubicBezTo>
                  <a:cubicBezTo>
                    <a:pt x="3458" y="538"/>
                    <a:pt x="3289" y="624"/>
                    <a:pt x="3116" y="624"/>
                  </a:cubicBezTo>
                  <a:cubicBezTo>
                    <a:pt x="3089" y="624"/>
                    <a:pt x="3063" y="622"/>
                    <a:pt x="3036" y="618"/>
                  </a:cubicBezTo>
                  <a:cubicBezTo>
                    <a:pt x="2936" y="618"/>
                    <a:pt x="2836" y="585"/>
                    <a:pt x="2769" y="551"/>
                  </a:cubicBezTo>
                  <a:cubicBezTo>
                    <a:pt x="2769" y="518"/>
                    <a:pt x="2769" y="485"/>
                    <a:pt x="2769" y="451"/>
                  </a:cubicBezTo>
                  <a:cubicBezTo>
                    <a:pt x="2702" y="384"/>
                    <a:pt x="2635" y="351"/>
                    <a:pt x="2569" y="351"/>
                  </a:cubicBezTo>
                  <a:cubicBezTo>
                    <a:pt x="2502" y="318"/>
                    <a:pt x="2402" y="251"/>
                    <a:pt x="2302" y="218"/>
                  </a:cubicBezTo>
                  <a:cubicBezTo>
                    <a:pt x="2102" y="151"/>
                    <a:pt x="1868" y="118"/>
                    <a:pt x="1701" y="51"/>
                  </a:cubicBezTo>
                  <a:cubicBezTo>
                    <a:pt x="1635" y="18"/>
                    <a:pt x="1560" y="1"/>
                    <a:pt x="1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6987126" y="4290502"/>
              <a:ext cx="165334" cy="102337"/>
            </a:xfrm>
            <a:custGeom>
              <a:avLst/>
              <a:gdLst/>
              <a:ahLst/>
              <a:cxnLst/>
              <a:rect l="l" t="t" r="r" b="b"/>
              <a:pathLst>
                <a:path w="4270" h="2643" extrusionOk="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6652142" y="3666205"/>
              <a:ext cx="165373" cy="102066"/>
            </a:xfrm>
            <a:custGeom>
              <a:avLst/>
              <a:gdLst/>
              <a:ahLst/>
              <a:cxnLst/>
              <a:rect l="l" t="t" r="r" b="b"/>
              <a:pathLst>
                <a:path w="4271" h="2636" extrusionOk="0">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7643469" y="3573581"/>
              <a:ext cx="165373" cy="102105"/>
            </a:xfrm>
            <a:custGeom>
              <a:avLst/>
              <a:gdLst/>
              <a:ahLst/>
              <a:cxnLst/>
              <a:rect l="l" t="t" r="r" b="b"/>
              <a:pathLst>
                <a:path w="4271" h="2637" extrusionOk="0">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5898431" y="3573818"/>
              <a:ext cx="165373" cy="101601"/>
            </a:xfrm>
            <a:custGeom>
              <a:avLst/>
              <a:gdLst/>
              <a:ahLst/>
              <a:cxnLst/>
              <a:rect l="l" t="t" r="r" b="b"/>
              <a:pathLst>
                <a:path w="4271" h="2624" extrusionOk="0">
                  <a:moveTo>
                    <a:pt x="1518" y="0"/>
                  </a:moveTo>
                  <a:cubicBezTo>
                    <a:pt x="1443" y="0"/>
                    <a:pt x="1368" y="17"/>
                    <a:pt x="1302" y="50"/>
                  </a:cubicBezTo>
                  <a:cubicBezTo>
                    <a:pt x="1235" y="117"/>
                    <a:pt x="1201" y="184"/>
                    <a:pt x="1135" y="251"/>
                  </a:cubicBezTo>
                  <a:cubicBezTo>
                    <a:pt x="1135" y="284"/>
                    <a:pt x="1101" y="351"/>
                    <a:pt x="1068" y="384"/>
                  </a:cubicBezTo>
                  <a:cubicBezTo>
                    <a:pt x="1001" y="417"/>
                    <a:pt x="935" y="451"/>
                    <a:pt x="835" y="484"/>
                  </a:cubicBezTo>
                  <a:cubicBezTo>
                    <a:pt x="668" y="584"/>
                    <a:pt x="501" y="684"/>
                    <a:pt x="368" y="851"/>
                  </a:cubicBezTo>
                  <a:cubicBezTo>
                    <a:pt x="201" y="951"/>
                    <a:pt x="101" y="1118"/>
                    <a:pt x="34" y="1285"/>
                  </a:cubicBezTo>
                  <a:cubicBezTo>
                    <a:pt x="1" y="1351"/>
                    <a:pt x="1" y="1418"/>
                    <a:pt x="34" y="1485"/>
                  </a:cubicBezTo>
                  <a:cubicBezTo>
                    <a:pt x="67" y="1585"/>
                    <a:pt x="101" y="1652"/>
                    <a:pt x="167" y="1718"/>
                  </a:cubicBezTo>
                  <a:cubicBezTo>
                    <a:pt x="267" y="1852"/>
                    <a:pt x="434" y="1952"/>
                    <a:pt x="601" y="2019"/>
                  </a:cubicBezTo>
                  <a:cubicBezTo>
                    <a:pt x="734" y="2085"/>
                    <a:pt x="901" y="2119"/>
                    <a:pt x="1068" y="2119"/>
                  </a:cubicBezTo>
                  <a:cubicBezTo>
                    <a:pt x="1268" y="2119"/>
                    <a:pt x="1468" y="2085"/>
                    <a:pt x="1668" y="2085"/>
                  </a:cubicBezTo>
                  <a:cubicBezTo>
                    <a:pt x="1702" y="2119"/>
                    <a:pt x="1735" y="2152"/>
                    <a:pt x="1735" y="2185"/>
                  </a:cubicBezTo>
                  <a:cubicBezTo>
                    <a:pt x="1802" y="2285"/>
                    <a:pt x="1869" y="2385"/>
                    <a:pt x="1935" y="2452"/>
                  </a:cubicBezTo>
                  <a:cubicBezTo>
                    <a:pt x="2005" y="2522"/>
                    <a:pt x="2122" y="2623"/>
                    <a:pt x="2232" y="2623"/>
                  </a:cubicBezTo>
                  <a:cubicBezTo>
                    <a:pt x="2281" y="2623"/>
                    <a:pt x="2328" y="2603"/>
                    <a:pt x="2369" y="2552"/>
                  </a:cubicBezTo>
                  <a:cubicBezTo>
                    <a:pt x="2402" y="2486"/>
                    <a:pt x="2402" y="2385"/>
                    <a:pt x="2436" y="2319"/>
                  </a:cubicBezTo>
                  <a:cubicBezTo>
                    <a:pt x="2436" y="2252"/>
                    <a:pt x="2469" y="2185"/>
                    <a:pt x="2502" y="2152"/>
                  </a:cubicBezTo>
                  <a:cubicBezTo>
                    <a:pt x="2536" y="2119"/>
                    <a:pt x="2569" y="2119"/>
                    <a:pt x="2569" y="2085"/>
                  </a:cubicBezTo>
                  <a:cubicBezTo>
                    <a:pt x="2602" y="2052"/>
                    <a:pt x="2536" y="1985"/>
                    <a:pt x="2502" y="1985"/>
                  </a:cubicBezTo>
                  <a:cubicBezTo>
                    <a:pt x="2436" y="1985"/>
                    <a:pt x="2369" y="1952"/>
                    <a:pt x="2336" y="1918"/>
                  </a:cubicBezTo>
                  <a:cubicBezTo>
                    <a:pt x="2402" y="1918"/>
                    <a:pt x="2469" y="1885"/>
                    <a:pt x="2536" y="1852"/>
                  </a:cubicBezTo>
                  <a:cubicBezTo>
                    <a:pt x="2602" y="1818"/>
                    <a:pt x="2703" y="1785"/>
                    <a:pt x="2769" y="1718"/>
                  </a:cubicBezTo>
                  <a:cubicBezTo>
                    <a:pt x="2936" y="1585"/>
                    <a:pt x="3103" y="1451"/>
                    <a:pt x="3303" y="1385"/>
                  </a:cubicBezTo>
                  <a:cubicBezTo>
                    <a:pt x="3393" y="1355"/>
                    <a:pt x="3483" y="1338"/>
                    <a:pt x="3570" y="1338"/>
                  </a:cubicBezTo>
                  <a:cubicBezTo>
                    <a:pt x="3676" y="1338"/>
                    <a:pt x="3778" y="1363"/>
                    <a:pt x="3870" y="1418"/>
                  </a:cubicBezTo>
                  <a:cubicBezTo>
                    <a:pt x="3970" y="1451"/>
                    <a:pt x="4037" y="1518"/>
                    <a:pt x="4104" y="1585"/>
                  </a:cubicBezTo>
                  <a:cubicBezTo>
                    <a:pt x="4131" y="1612"/>
                    <a:pt x="4179" y="1661"/>
                    <a:pt x="4215" y="1661"/>
                  </a:cubicBezTo>
                  <a:cubicBezTo>
                    <a:pt x="4223" y="1661"/>
                    <a:pt x="4231" y="1658"/>
                    <a:pt x="4237" y="1652"/>
                  </a:cubicBezTo>
                  <a:cubicBezTo>
                    <a:pt x="4270" y="1618"/>
                    <a:pt x="4270" y="1518"/>
                    <a:pt x="4270" y="1485"/>
                  </a:cubicBezTo>
                  <a:cubicBezTo>
                    <a:pt x="4237" y="1385"/>
                    <a:pt x="4170" y="1251"/>
                    <a:pt x="4137" y="1185"/>
                  </a:cubicBezTo>
                  <a:cubicBezTo>
                    <a:pt x="4070" y="1118"/>
                    <a:pt x="4037" y="1051"/>
                    <a:pt x="3970" y="984"/>
                  </a:cubicBezTo>
                  <a:cubicBezTo>
                    <a:pt x="3937" y="918"/>
                    <a:pt x="3903" y="884"/>
                    <a:pt x="3937" y="818"/>
                  </a:cubicBezTo>
                  <a:cubicBezTo>
                    <a:pt x="3970" y="784"/>
                    <a:pt x="4003" y="718"/>
                    <a:pt x="4003" y="684"/>
                  </a:cubicBezTo>
                  <a:cubicBezTo>
                    <a:pt x="4070" y="517"/>
                    <a:pt x="4070" y="317"/>
                    <a:pt x="4037" y="117"/>
                  </a:cubicBezTo>
                  <a:lnTo>
                    <a:pt x="4037" y="117"/>
                  </a:lnTo>
                  <a:cubicBezTo>
                    <a:pt x="3937" y="151"/>
                    <a:pt x="3870" y="184"/>
                    <a:pt x="3803" y="284"/>
                  </a:cubicBezTo>
                  <a:lnTo>
                    <a:pt x="3770" y="317"/>
                  </a:lnTo>
                  <a:cubicBezTo>
                    <a:pt x="3703" y="384"/>
                    <a:pt x="3670" y="451"/>
                    <a:pt x="3603" y="484"/>
                  </a:cubicBezTo>
                  <a:cubicBezTo>
                    <a:pt x="3463" y="604"/>
                    <a:pt x="3287" y="664"/>
                    <a:pt x="3111" y="664"/>
                  </a:cubicBezTo>
                  <a:cubicBezTo>
                    <a:pt x="2993" y="664"/>
                    <a:pt x="2876" y="638"/>
                    <a:pt x="2769" y="584"/>
                  </a:cubicBezTo>
                  <a:cubicBezTo>
                    <a:pt x="2803" y="551"/>
                    <a:pt x="2803" y="517"/>
                    <a:pt x="2769" y="484"/>
                  </a:cubicBezTo>
                  <a:cubicBezTo>
                    <a:pt x="2736" y="417"/>
                    <a:pt x="2669" y="384"/>
                    <a:pt x="2602" y="384"/>
                  </a:cubicBezTo>
                  <a:cubicBezTo>
                    <a:pt x="2569" y="351"/>
                    <a:pt x="2436" y="284"/>
                    <a:pt x="2336" y="251"/>
                  </a:cubicBezTo>
                  <a:cubicBezTo>
                    <a:pt x="2135" y="151"/>
                    <a:pt x="1902" y="117"/>
                    <a:pt x="1735" y="50"/>
                  </a:cubicBezTo>
                  <a:cubicBezTo>
                    <a:pt x="1668" y="17"/>
                    <a:pt x="1593" y="0"/>
                    <a:pt x="1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14"/>
          <p:cNvSpPr/>
          <p:nvPr/>
        </p:nvSpPr>
        <p:spPr>
          <a:xfrm>
            <a:off x="6564836" y="4708398"/>
            <a:ext cx="2580631" cy="220394"/>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150" y="2815525"/>
            <a:ext cx="2508310" cy="226808"/>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txBox="1">
            <a:spLocks noGrp="1"/>
          </p:cNvSpPr>
          <p:nvPr>
            <p:ph type="title" idx="2"/>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81"/>
        <p:cNvGrpSpPr/>
        <p:nvPr/>
      </p:nvGrpSpPr>
      <p:grpSpPr>
        <a:xfrm>
          <a:off x="0" y="0"/>
          <a:ext cx="0" cy="0"/>
          <a:chOff x="0" y="0"/>
          <a:chExt cx="0" cy="0"/>
        </a:xfrm>
      </p:grpSpPr>
      <p:sp>
        <p:nvSpPr>
          <p:cNvPr id="282" name="Google Shape;282;p15"/>
          <p:cNvSpPr txBox="1">
            <a:spLocks noGrp="1"/>
          </p:cNvSpPr>
          <p:nvPr>
            <p:ph type="title"/>
          </p:nvPr>
        </p:nvSpPr>
        <p:spPr>
          <a:xfrm>
            <a:off x="1185625" y="3221925"/>
            <a:ext cx="16752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283" name="Google Shape;283;p15"/>
          <p:cNvSpPr txBox="1">
            <a:spLocks noGrp="1"/>
          </p:cNvSpPr>
          <p:nvPr>
            <p:ph type="subTitle" idx="1"/>
          </p:nvPr>
        </p:nvSpPr>
        <p:spPr>
          <a:xfrm>
            <a:off x="853375" y="3645774"/>
            <a:ext cx="2339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4" name="Google Shape;284;p15"/>
          <p:cNvSpPr txBox="1">
            <a:spLocks noGrp="1"/>
          </p:cNvSpPr>
          <p:nvPr>
            <p:ph type="title" idx="2"/>
          </p:nvPr>
        </p:nvSpPr>
        <p:spPr>
          <a:xfrm>
            <a:off x="713225" y="537600"/>
            <a:ext cx="50286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285" name="Google Shape;285;p15"/>
          <p:cNvSpPr txBox="1">
            <a:spLocks noGrp="1"/>
          </p:cNvSpPr>
          <p:nvPr>
            <p:ph type="title" idx="3"/>
          </p:nvPr>
        </p:nvSpPr>
        <p:spPr>
          <a:xfrm>
            <a:off x="3734400" y="1576500"/>
            <a:ext cx="16752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286" name="Google Shape;286;p15"/>
          <p:cNvSpPr txBox="1">
            <a:spLocks noGrp="1"/>
          </p:cNvSpPr>
          <p:nvPr>
            <p:ph type="subTitle" idx="4"/>
          </p:nvPr>
        </p:nvSpPr>
        <p:spPr>
          <a:xfrm>
            <a:off x="3402150" y="2000887"/>
            <a:ext cx="2339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7" name="Google Shape;287;p15"/>
          <p:cNvSpPr txBox="1">
            <a:spLocks noGrp="1"/>
          </p:cNvSpPr>
          <p:nvPr>
            <p:ph type="title" idx="5"/>
          </p:nvPr>
        </p:nvSpPr>
        <p:spPr>
          <a:xfrm>
            <a:off x="6283175" y="3221925"/>
            <a:ext cx="16752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288" name="Google Shape;288;p15"/>
          <p:cNvSpPr txBox="1">
            <a:spLocks noGrp="1"/>
          </p:cNvSpPr>
          <p:nvPr>
            <p:ph type="subTitle" idx="6"/>
          </p:nvPr>
        </p:nvSpPr>
        <p:spPr>
          <a:xfrm>
            <a:off x="5950925" y="3645774"/>
            <a:ext cx="2339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9" name="Google Shape;289;p15"/>
          <p:cNvSpPr/>
          <p:nvPr/>
        </p:nvSpPr>
        <p:spPr>
          <a:xfrm>
            <a:off x="6376691" y="361400"/>
            <a:ext cx="4108170" cy="74575"/>
          </a:xfrm>
          <a:custGeom>
            <a:avLst/>
            <a:gdLst/>
            <a:ahLst/>
            <a:cxnLst/>
            <a:rect l="l" t="t" r="r" b="b"/>
            <a:pathLst>
              <a:path w="37074" h="673" extrusionOk="0">
                <a:moveTo>
                  <a:pt x="9314" y="320"/>
                </a:moveTo>
                <a:cubicBezTo>
                  <a:pt x="6368" y="320"/>
                  <a:pt x="1" y="666"/>
                  <a:pt x="1" y="666"/>
                </a:cubicBezTo>
                <a:lnTo>
                  <a:pt x="13976" y="666"/>
                </a:lnTo>
                <a:cubicBezTo>
                  <a:pt x="12819" y="628"/>
                  <a:pt x="11444" y="443"/>
                  <a:pt x="10415" y="349"/>
                </a:cubicBezTo>
                <a:cubicBezTo>
                  <a:pt x="10159" y="329"/>
                  <a:pt x="9779" y="320"/>
                  <a:pt x="9314" y="320"/>
                </a:cubicBezTo>
                <a:close/>
                <a:moveTo>
                  <a:pt x="18194" y="0"/>
                </a:moveTo>
                <a:cubicBezTo>
                  <a:pt x="17226" y="0"/>
                  <a:pt x="16376" y="93"/>
                  <a:pt x="16049" y="349"/>
                </a:cubicBezTo>
                <a:cubicBezTo>
                  <a:pt x="15792" y="551"/>
                  <a:pt x="15313" y="642"/>
                  <a:pt x="14720" y="666"/>
                </a:cubicBezTo>
                <a:lnTo>
                  <a:pt x="37073" y="666"/>
                </a:lnTo>
                <a:cubicBezTo>
                  <a:pt x="36293" y="519"/>
                  <a:pt x="35463" y="397"/>
                  <a:pt x="34659" y="349"/>
                </a:cubicBezTo>
                <a:cubicBezTo>
                  <a:pt x="34138" y="349"/>
                  <a:pt x="31808" y="489"/>
                  <a:pt x="29943" y="489"/>
                </a:cubicBezTo>
                <a:cubicBezTo>
                  <a:pt x="29011" y="489"/>
                  <a:pt x="28195" y="454"/>
                  <a:pt x="27781" y="349"/>
                </a:cubicBezTo>
                <a:cubicBezTo>
                  <a:pt x="27521" y="289"/>
                  <a:pt x="27172" y="267"/>
                  <a:pt x="26770" y="267"/>
                </a:cubicBezTo>
                <a:cubicBezTo>
                  <a:pt x="25634" y="267"/>
                  <a:pt x="24075" y="443"/>
                  <a:pt x="22920" y="443"/>
                </a:cubicBezTo>
                <a:cubicBezTo>
                  <a:pt x="22484" y="443"/>
                  <a:pt x="22106" y="418"/>
                  <a:pt x="21830" y="349"/>
                </a:cubicBezTo>
                <a:cubicBezTo>
                  <a:pt x="21107" y="179"/>
                  <a:pt x="19537" y="0"/>
                  <a:pt x="18194" y="0"/>
                </a:cubicBezTo>
                <a:close/>
                <a:moveTo>
                  <a:pt x="13976" y="666"/>
                </a:moveTo>
                <a:lnTo>
                  <a:pt x="13976" y="666"/>
                </a:lnTo>
                <a:cubicBezTo>
                  <a:pt x="14110" y="670"/>
                  <a:pt x="14241" y="672"/>
                  <a:pt x="14368" y="672"/>
                </a:cubicBezTo>
                <a:cubicBezTo>
                  <a:pt x="14489" y="672"/>
                  <a:pt x="14607" y="670"/>
                  <a:pt x="14720" y="6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85975" y="4861275"/>
            <a:ext cx="2410139" cy="109675"/>
          </a:xfrm>
          <a:custGeom>
            <a:avLst/>
            <a:gdLst/>
            <a:ahLst/>
            <a:cxnLst/>
            <a:rect l="l" t="t" r="r" b="b"/>
            <a:pathLst>
              <a:path w="27513" h="1252" extrusionOk="0">
                <a:moveTo>
                  <a:pt x="17700" y="1"/>
                </a:moveTo>
                <a:cubicBezTo>
                  <a:pt x="17361" y="1"/>
                  <a:pt x="17043" y="51"/>
                  <a:pt x="16757" y="179"/>
                </a:cubicBezTo>
                <a:cubicBezTo>
                  <a:pt x="15931" y="528"/>
                  <a:pt x="13420" y="697"/>
                  <a:pt x="11895" y="697"/>
                </a:cubicBezTo>
                <a:cubicBezTo>
                  <a:pt x="11393" y="697"/>
                  <a:pt x="10999" y="678"/>
                  <a:pt x="10806" y="642"/>
                </a:cubicBezTo>
                <a:cubicBezTo>
                  <a:pt x="10159" y="557"/>
                  <a:pt x="9507" y="514"/>
                  <a:pt x="8854" y="514"/>
                </a:cubicBezTo>
                <a:cubicBezTo>
                  <a:pt x="8202" y="514"/>
                  <a:pt x="7550" y="557"/>
                  <a:pt x="6903" y="642"/>
                </a:cubicBezTo>
                <a:cubicBezTo>
                  <a:pt x="6715" y="671"/>
                  <a:pt x="6496" y="682"/>
                  <a:pt x="6259" y="682"/>
                </a:cubicBezTo>
                <a:cubicBezTo>
                  <a:pt x="5567" y="682"/>
                  <a:pt x="4713" y="590"/>
                  <a:pt x="3961" y="590"/>
                </a:cubicBezTo>
                <a:cubicBezTo>
                  <a:pt x="3669" y="590"/>
                  <a:pt x="3393" y="604"/>
                  <a:pt x="3147" y="642"/>
                </a:cubicBezTo>
                <a:cubicBezTo>
                  <a:pt x="2050" y="789"/>
                  <a:pt x="1" y="1252"/>
                  <a:pt x="1" y="1252"/>
                </a:cubicBezTo>
                <a:lnTo>
                  <a:pt x="27512" y="1252"/>
                </a:lnTo>
                <a:cubicBezTo>
                  <a:pt x="27512" y="1252"/>
                  <a:pt x="22196" y="959"/>
                  <a:pt x="20805" y="642"/>
                </a:cubicBezTo>
                <a:cubicBezTo>
                  <a:pt x="19778" y="408"/>
                  <a:pt x="18658" y="1"/>
                  <a:pt x="17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291"/>
        <p:cNvGrpSpPr/>
        <p:nvPr/>
      </p:nvGrpSpPr>
      <p:grpSpPr>
        <a:xfrm>
          <a:off x="0" y="0"/>
          <a:ext cx="0" cy="0"/>
          <a:chOff x="0" y="0"/>
          <a:chExt cx="0" cy="0"/>
        </a:xfrm>
      </p:grpSpPr>
      <p:sp>
        <p:nvSpPr>
          <p:cNvPr id="292" name="Google Shape;292;p16"/>
          <p:cNvSpPr txBox="1">
            <a:spLocks noGrp="1"/>
          </p:cNvSpPr>
          <p:nvPr>
            <p:ph type="title"/>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293" name="Google Shape;293;p16"/>
          <p:cNvSpPr txBox="1">
            <a:spLocks noGrp="1"/>
          </p:cNvSpPr>
          <p:nvPr>
            <p:ph type="title" idx="2"/>
          </p:nvPr>
        </p:nvSpPr>
        <p:spPr>
          <a:xfrm>
            <a:off x="840425" y="3287275"/>
            <a:ext cx="15687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294" name="Google Shape;294;p16"/>
          <p:cNvSpPr txBox="1">
            <a:spLocks noGrp="1"/>
          </p:cNvSpPr>
          <p:nvPr>
            <p:ph type="subTitle" idx="1"/>
          </p:nvPr>
        </p:nvSpPr>
        <p:spPr>
          <a:xfrm>
            <a:off x="840450" y="3711125"/>
            <a:ext cx="1568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16"/>
          <p:cNvSpPr txBox="1">
            <a:spLocks noGrp="1"/>
          </p:cNvSpPr>
          <p:nvPr>
            <p:ph type="title" idx="3" hasCustomPrompt="1"/>
          </p:nvPr>
        </p:nvSpPr>
        <p:spPr>
          <a:xfrm>
            <a:off x="1364225" y="1258888"/>
            <a:ext cx="521100" cy="2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96" name="Google Shape;296;p16"/>
          <p:cNvSpPr txBox="1">
            <a:spLocks noGrp="1"/>
          </p:cNvSpPr>
          <p:nvPr>
            <p:ph type="title" idx="4"/>
          </p:nvPr>
        </p:nvSpPr>
        <p:spPr>
          <a:xfrm>
            <a:off x="2789125" y="3287275"/>
            <a:ext cx="15687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297" name="Google Shape;297;p16"/>
          <p:cNvSpPr txBox="1">
            <a:spLocks noGrp="1"/>
          </p:cNvSpPr>
          <p:nvPr>
            <p:ph type="subTitle" idx="5"/>
          </p:nvPr>
        </p:nvSpPr>
        <p:spPr>
          <a:xfrm>
            <a:off x="2789125" y="3711125"/>
            <a:ext cx="1568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8" name="Google Shape;298;p16"/>
          <p:cNvSpPr txBox="1">
            <a:spLocks noGrp="1"/>
          </p:cNvSpPr>
          <p:nvPr>
            <p:ph type="title" idx="6" hasCustomPrompt="1"/>
          </p:nvPr>
        </p:nvSpPr>
        <p:spPr>
          <a:xfrm>
            <a:off x="3312925" y="1258888"/>
            <a:ext cx="521100" cy="2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99" name="Google Shape;299;p16"/>
          <p:cNvSpPr txBox="1">
            <a:spLocks noGrp="1"/>
          </p:cNvSpPr>
          <p:nvPr>
            <p:ph type="title" idx="7"/>
          </p:nvPr>
        </p:nvSpPr>
        <p:spPr>
          <a:xfrm>
            <a:off x="4737931" y="3287275"/>
            <a:ext cx="15687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300" name="Google Shape;300;p16"/>
          <p:cNvSpPr txBox="1">
            <a:spLocks noGrp="1"/>
          </p:cNvSpPr>
          <p:nvPr>
            <p:ph type="subTitle" idx="8"/>
          </p:nvPr>
        </p:nvSpPr>
        <p:spPr>
          <a:xfrm>
            <a:off x="4737956" y="3711125"/>
            <a:ext cx="1568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16"/>
          <p:cNvSpPr txBox="1">
            <a:spLocks noGrp="1"/>
          </p:cNvSpPr>
          <p:nvPr>
            <p:ph type="title" idx="9" hasCustomPrompt="1"/>
          </p:nvPr>
        </p:nvSpPr>
        <p:spPr>
          <a:xfrm>
            <a:off x="5261719" y="1258888"/>
            <a:ext cx="521100" cy="2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02" name="Google Shape;302;p16"/>
          <p:cNvSpPr txBox="1">
            <a:spLocks noGrp="1"/>
          </p:cNvSpPr>
          <p:nvPr>
            <p:ph type="title" idx="13"/>
          </p:nvPr>
        </p:nvSpPr>
        <p:spPr>
          <a:xfrm>
            <a:off x="6686775" y="3287275"/>
            <a:ext cx="15687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303" name="Google Shape;303;p16"/>
          <p:cNvSpPr txBox="1">
            <a:spLocks noGrp="1"/>
          </p:cNvSpPr>
          <p:nvPr>
            <p:ph type="subTitle" idx="14"/>
          </p:nvPr>
        </p:nvSpPr>
        <p:spPr>
          <a:xfrm>
            <a:off x="6686800" y="3711125"/>
            <a:ext cx="1568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4" name="Google Shape;304;p16"/>
          <p:cNvSpPr txBox="1">
            <a:spLocks noGrp="1"/>
          </p:cNvSpPr>
          <p:nvPr>
            <p:ph type="title" idx="15" hasCustomPrompt="1"/>
          </p:nvPr>
        </p:nvSpPr>
        <p:spPr>
          <a:xfrm>
            <a:off x="7210575" y="1258888"/>
            <a:ext cx="521100" cy="2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5415415" y="1299250"/>
            <a:ext cx="1317900" cy="37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307" name="Google Shape;307;p17"/>
          <p:cNvSpPr txBox="1">
            <a:spLocks noGrp="1"/>
          </p:cNvSpPr>
          <p:nvPr>
            <p:ph type="subTitle" idx="1"/>
          </p:nvPr>
        </p:nvSpPr>
        <p:spPr>
          <a:xfrm>
            <a:off x="5415412" y="1709785"/>
            <a:ext cx="2272800" cy="463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8" name="Google Shape;308;p17"/>
          <p:cNvSpPr txBox="1">
            <a:spLocks noGrp="1"/>
          </p:cNvSpPr>
          <p:nvPr>
            <p:ph type="title" idx="2"/>
          </p:nvPr>
        </p:nvSpPr>
        <p:spPr>
          <a:xfrm>
            <a:off x="5415415" y="2439200"/>
            <a:ext cx="1317900" cy="37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309" name="Google Shape;309;p17"/>
          <p:cNvSpPr txBox="1">
            <a:spLocks noGrp="1"/>
          </p:cNvSpPr>
          <p:nvPr>
            <p:ph type="subTitle" idx="3"/>
          </p:nvPr>
        </p:nvSpPr>
        <p:spPr>
          <a:xfrm>
            <a:off x="5415412" y="2849735"/>
            <a:ext cx="2272800" cy="463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0" name="Google Shape;310;p17"/>
          <p:cNvSpPr txBox="1">
            <a:spLocks noGrp="1"/>
          </p:cNvSpPr>
          <p:nvPr>
            <p:ph type="title" idx="4"/>
          </p:nvPr>
        </p:nvSpPr>
        <p:spPr>
          <a:xfrm>
            <a:off x="5415415" y="3579150"/>
            <a:ext cx="1317900" cy="37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311" name="Google Shape;311;p17"/>
          <p:cNvSpPr txBox="1">
            <a:spLocks noGrp="1"/>
          </p:cNvSpPr>
          <p:nvPr>
            <p:ph type="subTitle" idx="5"/>
          </p:nvPr>
        </p:nvSpPr>
        <p:spPr>
          <a:xfrm>
            <a:off x="5415412" y="3989685"/>
            <a:ext cx="2272800" cy="463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2" name="Google Shape;312;p17"/>
          <p:cNvSpPr txBox="1">
            <a:spLocks noGrp="1"/>
          </p:cNvSpPr>
          <p:nvPr>
            <p:ph type="title" idx="6"/>
          </p:nvPr>
        </p:nvSpPr>
        <p:spPr>
          <a:xfrm flipH="1">
            <a:off x="2410673" y="1299250"/>
            <a:ext cx="1317900" cy="37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2200"/>
              <a:buNone/>
              <a:defRPr sz="2400" b="1">
                <a:solidFill>
                  <a:schemeClr val="accent3"/>
                </a:solidFill>
              </a:defRPr>
            </a:lvl1pPr>
            <a:lvl2pPr lvl="1"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313" name="Google Shape;313;p17"/>
          <p:cNvSpPr txBox="1">
            <a:spLocks noGrp="1"/>
          </p:cNvSpPr>
          <p:nvPr>
            <p:ph type="subTitle" idx="7"/>
          </p:nvPr>
        </p:nvSpPr>
        <p:spPr>
          <a:xfrm flipH="1">
            <a:off x="1455775" y="1709785"/>
            <a:ext cx="2272800" cy="46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14" name="Google Shape;314;p17"/>
          <p:cNvSpPr txBox="1">
            <a:spLocks noGrp="1"/>
          </p:cNvSpPr>
          <p:nvPr>
            <p:ph type="title" idx="8"/>
          </p:nvPr>
        </p:nvSpPr>
        <p:spPr>
          <a:xfrm flipH="1">
            <a:off x="2410673" y="2439200"/>
            <a:ext cx="1317900" cy="37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2200"/>
              <a:buNone/>
              <a:defRPr sz="2400" b="1">
                <a:solidFill>
                  <a:schemeClr val="accent3"/>
                </a:solidFill>
              </a:defRPr>
            </a:lvl1pPr>
            <a:lvl2pPr lvl="1"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315" name="Google Shape;315;p17"/>
          <p:cNvSpPr txBox="1">
            <a:spLocks noGrp="1"/>
          </p:cNvSpPr>
          <p:nvPr>
            <p:ph type="subTitle" idx="9"/>
          </p:nvPr>
        </p:nvSpPr>
        <p:spPr>
          <a:xfrm flipH="1">
            <a:off x="1455775" y="2849735"/>
            <a:ext cx="2272800" cy="46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16" name="Google Shape;316;p17"/>
          <p:cNvSpPr txBox="1">
            <a:spLocks noGrp="1"/>
          </p:cNvSpPr>
          <p:nvPr>
            <p:ph type="title" idx="13"/>
          </p:nvPr>
        </p:nvSpPr>
        <p:spPr>
          <a:xfrm flipH="1">
            <a:off x="2410673" y="3579150"/>
            <a:ext cx="1317900" cy="37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2200"/>
              <a:buNone/>
              <a:defRPr sz="2400" b="1">
                <a:solidFill>
                  <a:schemeClr val="accent3"/>
                </a:solidFill>
              </a:defRPr>
            </a:lvl1pPr>
            <a:lvl2pPr lvl="1"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317" name="Google Shape;317;p17"/>
          <p:cNvSpPr txBox="1">
            <a:spLocks noGrp="1"/>
          </p:cNvSpPr>
          <p:nvPr>
            <p:ph type="subTitle" idx="14"/>
          </p:nvPr>
        </p:nvSpPr>
        <p:spPr>
          <a:xfrm flipH="1">
            <a:off x="1455775" y="3989685"/>
            <a:ext cx="2272800" cy="46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18" name="Google Shape;318;p17"/>
          <p:cNvSpPr/>
          <p:nvPr/>
        </p:nvSpPr>
        <p:spPr>
          <a:xfrm rot="10800000">
            <a:off x="6616075" y="428613"/>
            <a:ext cx="2527925" cy="221766"/>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0" y="4759501"/>
            <a:ext cx="3212165" cy="290473"/>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txBox="1">
            <a:spLocks noGrp="1"/>
          </p:cNvSpPr>
          <p:nvPr>
            <p:ph type="title" idx="15"/>
          </p:nvPr>
        </p:nvSpPr>
        <p:spPr>
          <a:xfrm>
            <a:off x="713225" y="537600"/>
            <a:ext cx="4888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5">
    <p:spTree>
      <p:nvGrpSpPr>
        <p:cNvPr id="1" name="Shape 321"/>
        <p:cNvGrpSpPr/>
        <p:nvPr/>
      </p:nvGrpSpPr>
      <p:grpSpPr>
        <a:xfrm>
          <a:off x="0" y="0"/>
          <a:ext cx="0" cy="0"/>
          <a:chOff x="0" y="0"/>
          <a:chExt cx="0" cy="0"/>
        </a:xfrm>
      </p:grpSpPr>
      <p:sp>
        <p:nvSpPr>
          <p:cNvPr id="322" name="Google Shape;322;p18"/>
          <p:cNvSpPr txBox="1">
            <a:spLocks noGrp="1"/>
          </p:cNvSpPr>
          <p:nvPr>
            <p:ph type="title"/>
          </p:nvPr>
        </p:nvSpPr>
        <p:spPr>
          <a:xfrm>
            <a:off x="713225" y="537600"/>
            <a:ext cx="46089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23" name="Google Shape;323;p18"/>
          <p:cNvSpPr/>
          <p:nvPr/>
        </p:nvSpPr>
        <p:spPr>
          <a:xfrm>
            <a:off x="5143617" y="256125"/>
            <a:ext cx="4021473" cy="448394"/>
          </a:xfrm>
          <a:custGeom>
            <a:avLst/>
            <a:gdLst/>
            <a:ahLst/>
            <a:cxnLst/>
            <a:rect l="l" t="t" r="r" b="b"/>
            <a:pathLst>
              <a:path w="100852" h="11245" extrusionOk="0">
                <a:moveTo>
                  <a:pt x="100852" y="1"/>
                </a:moveTo>
                <a:cubicBezTo>
                  <a:pt x="100389" y="220"/>
                  <a:pt x="99876" y="391"/>
                  <a:pt x="99389" y="537"/>
                </a:cubicBezTo>
                <a:cubicBezTo>
                  <a:pt x="96291" y="1415"/>
                  <a:pt x="92316" y="1415"/>
                  <a:pt x="89072" y="1586"/>
                </a:cubicBezTo>
                <a:cubicBezTo>
                  <a:pt x="86497" y="1695"/>
                  <a:pt x="83915" y="1737"/>
                  <a:pt x="81333" y="1737"/>
                </a:cubicBezTo>
                <a:cubicBezTo>
                  <a:pt x="76993" y="1737"/>
                  <a:pt x="72652" y="1620"/>
                  <a:pt x="68341" y="1513"/>
                </a:cubicBezTo>
                <a:cubicBezTo>
                  <a:pt x="66762" y="1493"/>
                  <a:pt x="65184" y="1483"/>
                  <a:pt x="63606" y="1483"/>
                </a:cubicBezTo>
                <a:cubicBezTo>
                  <a:pt x="42340" y="1483"/>
                  <a:pt x="21139" y="3252"/>
                  <a:pt x="1" y="5001"/>
                </a:cubicBezTo>
                <a:cubicBezTo>
                  <a:pt x="1846" y="5266"/>
                  <a:pt x="3703" y="5368"/>
                  <a:pt x="5568" y="5368"/>
                </a:cubicBezTo>
                <a:cubicBezTo>
                  <a:pt x="11591" y="5368"/>
                  <a:pt x="17691" y="4310"/>
                  <a:pt x="23720" y="4310"/>
                </a:cubicBezTo>
                <a:cubicBezTo>
                  <a:pt x="25422" y="4310"/>
                  <a:pt x="27118" y="4394"/>
                  <a:pt x="28805" y="4611"/>
                </a:cubicBezTo>
                <a:cubicBezTo>
                  <a:pt x="32512" y="5074"/>
                  <a:pt x="36000" y="6147"/>
                  <a:pt x="39658" y="6732"/>
                </a:cubicBezTo>
                <a:cubicBezTo>
                  <a:pt x="42421" y="7157"/>
                  <a:pt x="45234" y="7293"/>
                  <a:pt x="48059" y="7293"/>
                </a:cubicBezTo>
                <a:cubicBezTo>
                  <a:pt x="50421" y="7293"/>
                  <a:pt x="52791" y="7198"/>
                  <a:pt x="55146" y="7098"/>
                </a:cubicBezTo>
                <a:lnTo>
                  <a:pt x="96681" y="5342"/>
                </a:lnTo>
                <a:lnTo>
                  <a:pt x="96681" y="5342"/>
                </a:lnTo>
                <a:cubicBezTo>
                  <a:pt x="84023" y="11245"/>
                  <a:pt x="67487" y="7293"/>
                  <a:pt x="53390" y="10684"/>
                </a:cubicBezTo>
                <a:lnTo>
                  <a:pt x="100852" y="11147"/>
                </a:lnTo>
                <a:lnTo>
                  <a:pt x="1008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34350" y="4546104"/>
            <a:ext cx="895752" cy="115797"/>
          </a:xfrm>
          <a:custGeom>
            <a:avLst/>
            <a:gdLst/>
            <a:ahLst/>
            <a:cxnLst/>
            <a:rect l="l" t="t" r="r" b="b"/>
            <a:pathLst>
              <a:path w="22464" h="2904" extrusionOk="0">
                <a:moveTo>
                  <a:pt x="0" y="0"/>
                </a:moveTo>
                <a:lnTo>
                  <a:pt x="0" y="2659"/>
                </a:lnTo>
                <a:cubicBezTo>
                  <a:pt x="2022" y="2822"/>
                  <a:pt x="4045" y="2903"/>
                  <a:pt x="6066" y="2903"/>
                </a:cubicBezTo>
                <a:cubicBezTo>
                  <a:pt x="11579" y="2903"/>
                  <a:pt x="17073" y="2300"/>
                  <a:pt x="22463" y="1122"/>
                </a:cubicBezTo>
                <a:cubicBezTo>
                  <a:pt x="14951" y="1025"/>
                  <a:pt x="7463" y="659"/>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5_1">
    <p:spTree>
      <p:nvGrpSpPr>
        <p:cNvPr id="1" name="Shape 325"/>
        <p:cNvGrpSpPr/>
        <p:nvPr/>
      </p:nvGrpSpPr>
      <p:grpSpPr>
        <a:xfrm>
          <a:off x="0" y="0"/>
          <a:ext cx="0" cy="0"/>
          <a:chOff x="0" y="0"/>
          <a:chExt cx="0" cy="0"/>
        </a:xfrm>
      </p:grpSpPr>
      <p:sp>
        <p:nvSpPr>
          <p:cNvPr id="326" name="Google Shape;326;p19"/>
          <p:cNvSpPr txBox="1">
            <a:spLocks noGrp="1"/>
          </p:cNvSpPr>
          <p:nvPr>
            <p:ph type="title"/>
          </p:nvPr>
        </p:nvSpPr>
        <p:spPr>
          <a:xfrm>
            <a:off x="713225" y="537600"/>
            <a:ext cx="561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27" name="Google Shape;327;p19"/>
          <p:cNvSpPr/>
          <p:nvPr/>
        </p:nvSpPr>
        <p:spPr>
          <a:xfrm>
            <a:off x="2705025" y="4809054"/>
            <a:ext cx="2578083" cy="119556"/>
          </a:xfrm>
          <a:custGeom>
            <a:avLst/>
            <a:gdLst/>
            <a:ahLst/>
            <a:cxnLst/>
            <a:rect l="l" t="t" r="r" b="b"/>
            <a:pathLst>
              <a:path w="27537" h="1277" extrusionOk="0">
                <a:moveTo>
                  <a:pt x="17700" y="1"/>
                </a:moveTo>
                <a:cubicBezTo>
                  <a:pt x="17361" y="1"/>
                  <a:pt x="17043" y="52"/>
                  <a:pt x="16757" y="179"/>
                </a:cubicBezTo>
                <a:cubicBezTo>
                  <a:pt x="15931" y="528"/>
                  <a:pt x="13420" y="697"/>
                  <a:pt x="11895" y="697"/>
                </a:cubicBezTo>
                <a:cubicBezTo>
                  <a:pt x="11393" y="697"/>
                  <a:pt x="10999" y="679"/>
                  <a:pt x="10805" y="642"/>
                </a:cubicBezTo>
                <a:cubicBezTo>
                  <a:pt x="10159" y="557"/>
                  <a:pt x="9507" y="514"/>
                  <a:pt x="8854" y="514"/>
                </a:cubicBezTo>
                <a:cubicBezTo>
                  <a:pt x="8202" y="514"/>
                  <a:pt x="7549" y="557"/>
                  <a:pt x="6903" y="642"/>
                </a:cubicBezTo>
                <a:cubicBezTo>
                  <a:pt x="6702" y="673"/>
                  <a:pt x="6467" y="685"/>
                  <a:pt x="6212" y="685"/>
                </a:cubicBezTo>
                <a:cubicBezTo>
                  <a:pt x="5513" y="685"/>
                  <a:pt x="4659" y="600"/>
                  <a:pt x="3912" y="600"/>
                </a:cubicBezTo>
                <a:cubicBezTo>
                  <a:pt x="3638" y="600"/>
                  <a:pt x="3379" y="611"/>
                  <a:pt x="3147" y="642"/>
                </a:cubicBezTo>
                <a:cubicBezTo>
                  <a:pt x="2050" y="789"/>
                  <a:pt x="1" y="1277"/>
                  <a:pt x="1" y="1277"/>
                </a:cubicBezTo>
                <a:lnTo>
                  <a:pt x="27537" y="1277"/>
                </a:lnTo>
                <a:cubicBezTo>
                  <a:pt x="27537" y="1277"/>
                  <a:pt x="22220" y="959"/>
                  <a:pt x="20830" y="642"/>
                </a:cubicBezTo>
                <a:cubicBezTo>
                  <a:pt x="19784" y="408"/>
                  <a:pt x="18659" y="1"/>
                  <a:pt x="17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7924606" y="4427966"/>
            <a:ext cx="2575742" cy="119556"/>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8016450" y="660450"/>
            <a:ext cx="1208011" cy="56325"/>
          </a:xfrm>
          <a:custGeom>
            <a:avLst/>
            <a:gdLst/>
            <a:ahLst/>
            <a:cxnLst/>
            <a:rect l="l" t="t" r="r" b="b"/>
            <a:pathLst>
              <a:path w="12903" h="241" extrusionOk="0">
                <a:moveTo>
                  <a:pt x="3226" y="121"/>
                </a:moveTo>
                <a:cubicBezTo>
                  <a:pt x="2187" y="121"/>
                  <a:pt x="1" y="228"/>
                  <a:pt x="1" y="228"/>
                </a:cubicBezTo>
                <a:lnTo>
                  <a:pt x="4697" y="228"/>
                </a:lnTo>
                <a:cubicBezTo>
                  <a:pt x="4335" y="205"/>
                  <a:pt x="3938" y="154"/>
                  <a:pt x="3635" y="131"/>
                </a:cubicBezTo>
                <a:cubicBezTo>
                  <a:pt x="3541" y="124"/>
                  <a:pt x="3399" y="121"/>
                  <a:pt x="3226" y="121"/>
                </a:cubicBezTo>
                <a:close/>
                <a:moveTo>
                  <a:pt x="6365" y="0"/>
                </a:moveTo>
                <a:cubicBezTo>
                  <a:pt x="6014" y="0"/>
                  <a:pt x="5702" y="36"/>
                  <a:pt x="5586" y="131"/>
                </a:cubicBezTo>
                <a:cubicBezTo>
                  <a:pt x="5522" y="183"/>
                  <a:pt x="5413" y="213"/>
                  <a:pt x="5276" y="228"/>
                </a:cubicBezTo>
                <a:lnTo>
                  <a:pt x="12903" y="228"/>
                </a:lnTo>
                <a:cubicBezTo>
                  <a:pt x="12635" y="180"/>
                  <a:pt x="12342" y="155"/>
                  <a:pt x="12049" y="131"/>
                </a:cubicBezTo>
                <a:cubicBezTo>
                  <a:pt x="11887" y="131"/>
                  <a:pt x="11074" y="174"/>
                  <a:pt x="10420" y="174"/>
                </a:cubicBezTo>
                <a:cubicBezTo>
                  <a:pt x="10093" y="174"/>
                  <a:pt x="9805" y="163"/>
                  <a:pt x="9659" y="131"/>
                </a:cubicBezTo>
                <a:cubicBezTo>
                  <a:pt x="9558" y="103"/>
                  <a:pt x="9418" y="93"/>
                  <a:pt x="9256" y="93"/>
                </a:cubicBezTo>
                <a:cubicBezTo>
                  <a:pt x="8848" y="93"/>
                  <a:pt x="8302" y="157"/>
                  <a:pt x="7912" y="157"/>
                </a:cubicBezTo>
                <a:cubicBezTo>
                  <a:pt x="7783" y="157"/>
                  <a:pt x="7670" y="149"/>
                  <a:pt x="7586" y="131"/>
                </a:cubicBezTo>
                <a:cubicBezTo>
                  <a:pt x="7351" y="62"/>
                  <a:pt x="6825" y="0"/>
                  <a:pt x="6365" y="0"/>
                </a:cubicBezTo>
                <a:close/>
                <a:moveTo>
                  <a:pt x="4697" y="228"/>
                </a:moveTo>
                <a:lnTo>
                  <a:pt x="4697" y="228"/>
                </a:lnTo>
                <a:cubicBezTo>
                  <a:pt x="4811" y="236"/>
                  <a:pt x="4921" y="240"/>
                  <a:pt x="5024" y="240"/>
                </a:cubicBezTo>
                <a:cubicBezTo>
                  <a:pt x="5115" y="240"/>
                  <a:pt x="5200" y="237"/>
                  <a:pt x="5276" y="2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5_1_1">
    <p:spTree>
      <p:nvGrpSpPr>
        <p:cNvPr id="1" name="Shape 330"/>
        <p:cNvGrpSpPr/>
        <p:nvPr/>
      </p:nvGrpSpPr>
      <p:grpSpPr>
        <a:xfrm>
          <a:off x="0" y="0"/>
          <a:ext cx="0" cy="0"/>
          <a:chOff x="0" y="0"/>
          <a:chExt cx="0" cy="0"/>
        </a:xfrm>
      </p:grpSpPr>
      <p:sp>
        <p:nvSpPr>
          <p:cNvPr id="331" name="Google Shape;331;p20"/>
          <p:cNvSpPr txBox="1">
            <a:spLocks noGrp="1"/>
          </p:cNvSpPr>
          <p:nvPr>
            <p:ph type="title"/>
          </p:nvPr>
        </p:nvSpPr>
        <p:spPr>
          <a:xfrm>
            <a:off x="713225" y="537600"/>
            <a:ext cx="57909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32" name="Google Shape;332;p20"/>
          <p:cNvSpPr/>
          <p:nvPr/>
        </p:nvSpPr>
        <p:spPr>
          <a:xfrm rot="10800000">
            <a:off x="-114400" y="4604000"/>
            <a:ext cx="3023750" cy="416125"/>
          </a:xfrm>
          <a:custGeom>
            <a:avLst/>
            <a:gdLst/>
            <a:ahLst/>
            <a:cxnLst/>
            <a:rect l="l" t="t" r="r" b="b"/>
            <a:pathLst>
              <a:path w="120950" h="16645" extrusionOk="0">
                <a:moveTo>
                  <a:pt x="26830" y="0"/>
                </a:moveTo>
                <a:cubicBezTo>
                  <a:pt x="17860" y="0"/>
                  <a:pt x="8893" y="637"/>
                  <a:pt x="1" y="1903"/>
                </a:cubicBezTo>
                <a:cubicBezTo>
                  <a:pt x="1088" y="1891"/>
                  <a:pt x="2175" y="1884"/>
                  <a:pt x="3261" y="1884"/>
                </a:cubicBezTo>
                <a:cubicBezTo>
                  <a:pt x="17390" y="1884"/>
                  <a:pt x="31491" y="2915"/>
                  <a:pt x="45487" y="4976"/>
                </a:cubicBezTo>
                <a:cubicBezTo>
                  <a:pt x="47516" y="5278"/>
                  <a:pt x="49591" y="5591"/>
                  <a:pt x="51641" y="5591"/>
                </a:cubicBezTo>
                <a:cubicBezTo>
                  <a:pt x="52573" y="5591"/>
                  <a:pt x="53499" y="5526"/>
                  <a:pt x="54414" y="5366"/>
                </a:cubicBezTo>
                <a:cubicBezTo>
                  <a:pt x="56755" y="4951"/>
                  <a:pt x="58853" y="3927"/>
                  <a:pt x="61194" y="3561"/>
                </a:cubicBezTo>
                <a:cubicBezTo>
                  <a:pt x="62019" y="3425"/>
                  <a:pt x="62844" y="3372"/>
                  <a:pt x="63669" y="3372"/>
                </a:cubicBezTo>
                <a:cubicBezTo>
                  <a:pt x="65210" y="3372"/>
                  <a:pt x="66751" y="3557"/>
                  <a:pt x="68292" y="3732"/>
                </a:cubicBezTo>
                <a:cubicBezTo>
                  <a:pt x="81828" y="5269"/>
                  <a:pt x="95438" y="6073"/>
                  <a:pt x="109071" y="6171"/>
                </a:cubicBezTo>
                <a:lnTo>
                  <a:pt x="87828" y="9293"/>
                </a:lnTo>
                <a:cubicBezTo>
                  <a:pt x="90177" y="9235"/>
                  <a:pt x="92527" y="9206"/>
                  <a:pt x="94877" y="9206"/>
                </a:cubicBezTo>
                <a:cubicBezTo>
                  <a:pt x="102510" y="9206"/>
                  <a:pt x="110146" y="9512"/>
                  <a:pt x="117754" y="10146"/>
                </a:cubicBezTo>
                <a:cubicBezTo>
                  <a:pt x="119120" y="10268"/>
                  <a:pt x="120949" y="11268"/>
                  <a:pt x="119949" y="12024"/>
                </a:cubicBezTo>
                <a:cubicBezTo>
                  <a:pt x="116638" y="11686"/>
                  <a:pt x="113307" y="11558"/>
                  <a:pt x="109970" y="11558"/>
                </a:cubicBezTo>
                <a:cubicBezTo>
                  <a:pt x="104900" y="11558"/>
                  <a:pt x="99814" y="11852"/>
                  <a:pt x="94755" y="12146"/>
                </a:cubicBezTo>
                <a:lnTo>
                  <a:pt x="42878" y="15195"/>
                </a:lnTo>
                <a:cubicBezTo>
                  <a:pt x="49048" y="16463"/>
                  <a:pt x="55512" y="16610"/>
                  <a:pt x="61926" y="16634"/>
                </a:cubicBezTo>
                <a:cubicBezTo>
                  <a:pt x="62971" y="16641"/>
                  <a:pt x="64016" y="16645"/>
                  <a:pt x="65062" y="16645"/>
                </a:cubicBezTo>
                <a:cubicBezTo>
                  <a:pt x="71407" y="16645"/>
                  <a:pt x="77751" y="16516"/>
                  <a:pt x="84096" y="16244"/>
                </a:cubicBezTo>
                <a:cubicBezTo>
                  <a:pt x="90962" y="15930"/>
                  <a:pt x="97846" y="15418"/>
                  <a:pt x="104732" y="15418"/>
                </a:cubicBezTo>
                <a:cubicBezTo>
                  <a:pt x="105869" y="15418"/>
                  <a:pt x="107007" y="15432"/>
                  <a:pt x="108145" y="15463"/>
                </a:cubicBezTo>
                <a:cubicBezTo>
                  <a:pt x="112291" y="15561"/>
                  <a:pt x="116437" y="15902"/>
                  <a:pt x="120559" y="16463"/>
                </a:cubicBezTo>
                <a:lnTo>
                  <a:pt x="120559" y="464"/>
                </a:lnTo>
                <a:cubicBezTo>
                  <a:pt x="118090" y="297"/>
                  <a:pt x="115621" y="227"/>
                  <a:pt x="113150" y="227"/>
                </a:cubicBezTo>
                <a:cubicBezTo>
                  <a:pt x="99085" y="227"/>
                  <a:pt x="84990" y="2521"/>
                  <a:pt x="70878" y="2521"/>
                </a:cubicBezTo>
                <a:cubicBezTo>
                  <a:pt x="70398" y="2521"/>
                  <a:pt x="69918" y="2518"/>
                  <a:pt x="69438" y="2513"/>
                </a:cubicBezTo>
                <a:cubicBezTo>
                  <a:pt x="58829" y="2391"/>
                  <a:pt x="48341" y="903"/>
                  <a:pt x="37780" y="317"/>
                </a:cubicBezTo>
                <a:cubicBezTo>
                  <a:pt x="34133" y="106"/>
                  <a:pt x="30481" y="0"/>
                  <a:pt x="26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rot="10800000">
            <a:off x="7600397" y="4536283"/>
            <a:ext cx="1543604" cy="135425"/>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2008225" y="1888650"/>
            <a:ext cx="1065300" cy="92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80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 name="Google Shape;17;p3"/>
          <p:cNvSpPr txBox="1">
            <a:spLocks noGrp="1"/>
          </p:cNvSpPr>
          <p:nvPr>
            <p:ph type="title" idx="2"/>
          </p:nvPr>
        </p:nvSpPr>
        <p:spPr>
          <a:xfrm>
            <a:off x="5191225" y="1855875"/>
            <a:ext cx="2894400" cy="36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18" name="Google Shape;18;p3"/>
          <p:cNvSpPr txBox="1">
            <a:spLocks noGrp="1"/>
          </p:cNvSpPr>
          <p:nvPr>
            <p:ph type="subTitle" idx="1"/>
          </p:nvPr>
        </p:nvSpPr>
        <p:spPr>
          <a:xfrm>
            <a:off x="5468563" y="2313228"/>
            <a:ext cx="23397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3"/>
          <p:cNvSpPr/>
          <p:nvPr/>
        </p:nvSpPr>
        <p:spPr>
          <a:xfrm>
            <a:off x="7767314" y="591725"/>
            <a:ext cx="276146" cy="124940"/>
          </a:xfrm>
          <a:custGeom>
            <a:avLst/>
            <a:gdLst/>
            <a:ahLst/>
            <a:cxnLst/>
            <a:rect l="l" t="t" r="r" b="b"/>
            <a:pathLst>
              <a:path w="8474" h="3834" extrusionOk="0">
                <a:moveTo>
                  <a:pt x="0" y="1"/>
                </a:moveTo>
                <a:lnTo>
                  <a:pt x="0" y="1"/>
                </a:lnTo>
                <a:cubicBezTo>
                  <a:pt x="367" y="868"/>
                  <a:pt x="1535" y="1302"/>
                  <a:pt x="2035" y="1569"/>
                </a:cubicBezTo>
                <a:cubicBezTo>
                  <a:pt x="2335" y="1736"/>
                  <a:pt x="2903" y="2169"/>
                  <a:pt x="2869" y="2603"/>
                </a:cubicBezTo>
                <a:lnTo>
                  <a:pt x="1502" y="3036"/>
                </a:lnTo>
                <a:cubicBezTo>
                  <a:pt x="1702" y="3437"/>
                  <a:pt x="2335" y="3403"/>
                  <a:pt x="2736" y="3437"/>
                </a:cubicBezTo>
                <a:lnTo>
                  <a:pt x="2736" y="3470"/>
                </a:lnTo>
                <a:cubicBezTo>
                  <a:pt x="3036" y="3470"/>
                  <a:pt x="3069" y="3604"/>
                  <a:pt x="3370" y="3704"/>
                </a:cubicBezTo>
                <a:cubicBezTo>
                  <a:pt x="3623" y="3791"/>
                  <a:pt x="3884" y="3833"/>
                  <a:pt x="4145" y="3833"/>
                </a:cubicBezTo>
                <a:cubicBezTo>
                  <a:pt x="4776" y="3833"/>
                  <a:pt x="5399" y="3585"/>
                  <a:pt x="5871" y="3137"/>
                </a:cubicBezTo>
                <a:cubicBezTo>
                  <a:pt x="6018" y="3088"/>
                  <a:pt x="6164" y="3057"/>
                  <a:pt x="6311" y="3057"/>
                </a:cubicBezTo>
                <a:cubicBezTo>
                  <a:pt x="6365" y="3057"/>
                  <a:pt x="6418" y="3061"/>
                  <a:pt x="6472" y="3070"/>
                </a:cubicBezTo>
                <a:lnTo>
                  <a:pt x="5705" y="2703"/>
                </a:lnTo>
                <a:cubicBezTo>
                  <a:pt x="5921" y="2544"/>
                  <a:pt x="6236" y="2504"/>
                  <a:pt x="6576" y="2504"/>
                </a:cubicBezTo>
                <a:cubicBezTo>
                  <a:pt x="6928" y="2504"/>
                  <a:pt x="7305" y="2547"/>
                  <a:pt x="7626" y="2547"/>
                </a:cubicBezTo>
                <a:cubicBezTo>
                  <a:pt x="7713" y="2547"/>
                  <a:pt x="7796" y="2544"/>
                  <a:pt x="7873" y="2536"/>
                </a:cubicBezTo>
                <a:lnTo>
                  <a:pt x="8240" y="2403"/>
                </a:lnTo>
                <a:lnTo>
                  <a:pt x="8340" y="2269"/>
                </a:lnTo>
                <a:lnTo>
                  <a:pt x="8373" y="2236"/>
                </a:lnTo>
                <a:cubicBezTo>
                  <a:pt x="8473" y="2102"/>
                  <a:pt x="8406" y="2236"/>
                  <a:pt x="8473" y="2036"/>
                </a:cubicBezTo>
                <a:lnTo>
                  <a:pt x="8473" y="2036"/>
                </a:lnTo>
                <a:cubicBezTo>
                  <a:pt x="8106" y="2136"/>
                  <a:pt x="7723" y="2186"/>
                  <a:pt x="7339" y="2186"/>
                </a:cubicBezTo>
                <a:cubicBezTo>
                  <a:pt x="6955" y="2186"/>
                  <a:pt x="6572" y="2136"/>
                  <a:pt x="6205" y="2036"/>
                </a:cubicBezTo>
                <a:cubicBezTo>
                  <a:pt x="6114" y="2028"/>
                  <a:pt x="6033" y="2025"/>
                  <a:pt x="5960" y="2025"/>
                </a:cubicBezTo>
                <a:cubicBezTo>
                  <a:pt x="5118" y="2025"/>
                  <a:pt x="5402" y="2480"/>
                  <a:pt x="4681" y="2480"/>
                </a:cubicBezTo>
                <a:cubicBezTo>
                  <a:pt x="4619" y="2480"/>
                  <a:pt x="4549" y="2477"/>
                  <a:pt x="4470" y="2469"/>
                </a:cubicBezTo>
                <a:lnTo>
                  <a:pt x="4170" y="2036"/>
                </a:lnTo>
                <a:cubicBezTo>
                  <a:pt x="4157" y="2036"/>
                  <a:pt x="4154" y="2041"/>
                  <a:pt x="4149" y="2041"/>
                </a:cubicBezTo>
                <a:cubicBezTo>
                  <a:pt x="4142" y="2041"/>
                  <a:pt x="4130" y="2029"/>
                  <a:pt x="4070" y="1969"/>
                </a:cubicBezTo>
                <a:cubicBezTo>
                  <a:pt x="3970" y="1869"/>
                  <a:pt x="4037" y="1969"/>
                  <a:pt x="4003" y="1836"/>
                </a:cubicBezTo>
                <a:cubicBezTo>
                  <a:pt x="3803" y="1769"/>
                  <a:pt x="3670" y="1602"/>
                  <a:pt x="3436" y="1502"/>
                </a:cubicBezTo>
                <a:cubicBezTo>
                  <a:pt x="2569" y="1002"/>
                  <a:pt x="1201" y="6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827799" y="337464"/>
            <a:ext cx="276146" cy="125983"/>
          </a:xfrm>
          <a:custGeom>
            <a:avLst/>
            <a:gdLst/>
            <a:ahLst/>
            <a:cxnLst/>
            <a:rect l="l" t="t" r="r" b="b"/>
            <a:pathLst>
              <a:path w="8474" h="3866" extrusionOk="0">
                <a:moveTo>
                  <a:pt x="1" y="1"/>
                </a:moveTo>
                <a:lnTo>
                  <a:pt x="1" y="1"/>
                </a:lnTo>
                <a:cubicBezTo>
                  <a:pt x="401" y="868"/>
                  <a:pt x="1568" y="1301"/>
                  <a:pt x="2069" y="1602"/>
                </a:cubicBezTo>
                <a:cubicBezTo>
                  <a:pt x="2336" y="1768"/>
                  <a:pt x="2936" y="2169"/>
                  <a:pt x="2903" y="2636"/>
                </a:cubicBezTo>
                <a:lnTo>
                  <a:pt x="1468" y="3103"/>
                </a:lnTo>
                <a:cubicBezTo>
                  <a:pt x="1702" y="3470"/>
                  <a:pt x="2302" y="3436"/>
                  <a:pt x="2703" y="3470"/>
                </a:cubicBezTo>
                <a:lnTo>
                  <a:pt x="2736" y="3470"/>
                </a:lnTo>
                <a:cubicBezTo>
                  <a:pt x="3036" y="3470"/>
                  <a:pt x="3103" y="3603"/>
                  <a:pt x="3370" y="3737"/>
                </a:cubicBezTo>
                <a:cubicBezTo>
                  <a:pt x="3620" y="3823"/>
                  <a:pt x="3882" y="3866"/>
                  <a:pt x="4143" y="3866"/>
                </a:cubicBezTo>
                <a:cubicBezTo>
                  <a:pt x="4785" y="3866"/>
                  <a:pt x="5421" y="3610"/>
                  <a:pt x="5872" y="3136"/>
                </a:cubicBezTo>
                <a:cubicBezTo>
                  <a:pt x="6072" y="3069"/>
                  <a:pt x="6272" y="3069"/>
                  <a:pt x="6472" y="3069"/>
                </a:cubicBezTo>
                <a:lnTo>
                  <a:pt x="5738" y="2736"/>
                </a:lnTo>
                <a:cubicBezTo>
                  <a:pt x="5962" y="2572"/>
                  <a:pt x="6287" y="2534"/>
                  <a:pt x="6636" y="2534"/>
                </a:cubicBezTo>
                <a:cubicBezTo>
                  <a:pt x="6926" y="2534"/>
                  <a:pt x="7234" y="2560"/>
                  <a:pt x="7516" y="2560"/>
                </a:cubicBezTo>
                <a:cubicBezTo>
                  <a:pt x="7654" y="2560"/>
                  <a:pt x="7786" y="2554"/>
                  <a:pt x="7906" y="2536"/>
                </a:cubicBezTo>
                <a:lnTo>
                  <a:pt x="8240" y="2436"/>
                </a:lnTo>
                <a:lnTo>
                  <a:pt x="8373" y="2302"/>
                </a:lnTo>
                <a:lnTo>
                  <a:pt x="8407" y="2269"/>
                </a:lnTo>
                <a:cubicBezTo>
                  <a:pt x="8473" y="2135"/>
                  <a:pt x="8440" y="2269"/>
                  <a:pt x="8473" y="2069"/>
                </a:cubicBezTo>
                <a:lnTo>
                  <a:pt x="8473" y="2069"/>
                </a:lnTo>
                <a:cubicBezTo>
                  <a:pt x="8106" y="2169"/>
                  <a:pt x="7731" y="2219"/>
                  <a:pt x="7356" y="2219"/>
                </a:cubicBezTo>
                <a:cubicBezTo>
                  <a:pt x="6981" y="2219"/>
                  <a:pt x="6605" y="2169"/>
                  <a:pt x="6238" y="2069"/>
                </a:cubicBezTo>
                <a:cubicBezTo>
                  <a:pt x="6122" y="2056"/>
                  <a:pt x="6021" y="2051"/>
                  <a:pt x="5933" y="2051"/>
                </a:cubicBezTo>
                <a:cubicBezTo>
                  <a:pt x="5149" y="2051"/>
                  <a:pt x="5376" y="2487"/>
                  <a:pt x="4726" y="2487"/>
                </a:cubicBezTo>
                <a:cubicBezTo>
                  <a:pt x="4653" y="2487"/>
                  <a:pt x="4568" y="2481"/>
                  <a:pt x="4471" y="2469"/>
                </a:cubicBezTo>
                <a:lnTo>
                  <a:pt x="4204" y="2069"/>
                </a:lnTo>
                <a:cubicBezTo>
                  <a:pt x="4181" y="2069"/>
                  <a:pt x="4174" y="2072"/>
                  <a:pt x="4169" y="2072"/>
                </a:cubicBezTo>
                <a:cubicBezTo>
                  <a:pt x="4159" y="2072"/>
                  <a:pt x="4159" y="2058"/>
                  <a:pt x="4070" y="1969"/>
                </a:cubicBezTo>
                <a:cubicBezTo>
                  <a:pt x="4020" y="1919"/>
                  <a:pt x="4012" y="1919"/>
                  <a:pt x="4012" y="1919"/>
                </a:cubicBezTo>
                <a:cubicBezTo>
                  <a:pt x="4012" y="1919"/>
                  <a:pt x="4020" y="1919"/>
                  <a:pt x="4004" y="1869"/>
                </a:cubicBezTo>
                <a:cubicBezTo>
                  <a:pt x="3803" y="1768"/>
                  <a:pt x="3703" y="1635"/>
                  <a:pt x="3470" y="1502"/>
                </a:cubicBezTo>
                <a:cubicBezTo>
                  <a:pt x="2603"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746098" y="1334686"/>
            <a:ext cx="276114" cy="126016"/>
          </a:xfrm>
          <a:custGeom>
            <a:avLst/>
            <a:gdLst/>
            <a:ahLst/>
            <a:cxnLst/>
            <a:rect l="l" t="t" r="r" b="b"/>
            <a:pathLst>
              <a:path w="8473" h="3867" extrusionOk="0">
                <a:moveTo>
                  <a:pt x="0" y="1"/>
                </a:moveTo>
                <a:lnTo>
                  <a:pt x="0" y="1"/>
                </a:lnTo>
                <a:cubicBezTo>
                  <a:pt x="367" y="868"/>
                  <a:pt x="1568" y="1302"/>
                  <a:pt x="2035" y="1602"/>
                </a:cubicBezTo>
                <a:cubicBezTo>
                  <a:pt x="2335" y="1769"/>
                  <a:pt x="2902" y="2169"/>
                  <a:pt x="2869" y="2636"/>
                </a:cubicBezTo>
                <a:lnTo>
                  <a:pt x="1468" y="3103"/>
                </a:lnTo>
                <a:cubicBezTo>
                  <a:pt x="1668" y="3470"/>
                  <a:pt x="2302" y="3437"/>
                  <a:pt x="2702" y="3470"/>
                </a:cubicBezTo>
                <a:cubicBezTo>
                  <a:pt x="3002" y="3470"/>
                  <a:pt x="3036" y="3637"/>
                  <a:pt x="3336" y="3737"/>
                </a:cubicBezTo>
                <a:cubicBezTo>
                  <a:pt x="3589" y="3825"/>
                  <a:pt x="3854" y="3867"/>
                  <a:pt x="4117" y="3867"/>
                </a:cubicBezTo>
                <a:cubicBezTo>
                  <a:pt x="4756" y="3867"/>
                  <a:pt x="5389" y="3619"/>
                  <a:pt x="5838" y="3170"/>
                </a:cubicBezTo>
                <a:cubicBezTo>
                  <a:pt x="5984" y="3121"/>
                  <a:pt x="6131" y="3090"/>
                  <a:pt x="6277" y="3090"/>
                </a:cubicBezTo>
                <a:cubicBezTo>
                  <a:pt x="6331" y="3090"/>
                  <a:pt x="6384" y="3094"/>
                  <a:pt x="6438" y="3103"/>
                </a:cubicBezTo>
                <a:lnTo>
                  <a:pt x="5704" y="2736"/>
                </a:lnTo>
                <a:cubicBezTo>
                  <a:pt x="5920" y="2578"/>
                  <a:pt x="6229" y="2538"/>
                  <a:pt x="6562" y="2538"/>
                </a:cubicBezTo>
                <a:cubicBezTo>
                  <a:pt x="6907" y="2538"/>
                  <a:pt x="7276" y="2581"/>
                  <a:pt x="7594" y="2581"/>
                </a:cubicBezTo>
                <a:cubicBezTo>
                  <a:pt x="7680" y="2581"/>
                  <a:pt x="7762" y="2578"/>
                  <a:pt x="7839" y="2569"/>
                </a:cubicBezTo>
                <a:lnTo>
                  <a:pt x="8239" y="2436"/>
                </a:lnTo>
                <a:lnTo>
                  <a:pt x="8373" y="2303"/>
                </a:lnTo>
                <a:lnTo>
                  <a:pt x="8373" y="2269"/>
                </a:lnTo>
                <a:cubicBezTo>
                  <a:pt x="8473" y="2136"/>
                  <a:pt x="8406" y="2269"/>
                  <a:pt x="8473" y="2069"/>
                </a:cubicBezTo>
                <a:lnTo>
                  <a:pt x="8473" y="2069"/>
                </a:lnTo>
                <a:cubicBezTo>
                  <a:pt x="8106" y="2169"/>
                  <a:pt x="7731" y="2219"/>
                  <a:pt x="7355" y="2219"/>
                </a:cubicBezTo>
                <a:cubicBezTo>
                  <a:pt x="6980" y="2219"/>
                  <a:pt x="6605" y="2169"/>
                  <a:pt x="6238" y="2069"/>
                </a:cubicBezTo>
                <a:cubicBezTo>
                  <a:pt x="6122" y="2057"/>
                  <a:pt x="6021" y="2051"/>
                  <a:pt x="5933" y="2051"/>
                </a:cubicBezTo>
                <a:cubicBezTo>
                  <a:pt x="5149" y="2051"/>
                  <a:pt x="5376" y="2487"/>
                  <a:pt x="4725" y="2487"/>
                </a:cubicBezTo>
                <a:cubicBezTo>
                  <a:pt x="4652" y="2487"/>
                  <a:pt x="4568" y="2482"/>
                  <a:pt x="4470" y="2469"/>
                </a:cubicBezTo>
                <a:lnTo>
                  <a:pt x="4170" y="2069"/>
                </a:lnTo>
                <a:cubicBezTo>
                  <a:pt x="4159" y="2058"/>
                  <a:pt x="4155" y="2058"/>
                  <a:pt x="4151" y="2058"/>
                </a:cubicBezTo>
                <a:cubicBezTo>
                  <a:pt x="4144" y="2058"/>
                  <a:pt x="4136" y="2058"/>
                  <a:pt x="4070" y="1969"/>
                </a:cubicBezTo>
                <a:cubicBezTo>
                  <a:pt x="4020" y="1919"/>
                  <a:pt x="4011" y="1919"/>
                  <a:pt x="4011" y="1919"/>
                </a:cubicBezTo>
                <a:cubicBezTo>
                  <a:pt x="4011" y="1919"/>
                  <a:pt x="4020" y="1919"/>
                  <a:pt x="4003" y="1869"/>
                </a:cubicBezTo>
                <a:cubicBezTo>
                  <a:pt x="3803" y="1769"/>
                  <a:pt x="3669" y="1635"/>
                  <a:pt x="3436" y="1502"/>
                </a:cubicBezTo>
                <a:cubicBezTo>
                  <a:pt x="2602" y="1002"/>
                  <a:pt x="1201" y="6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959136" y="38606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74264" y="211500"/>
            <a:ext cx="276146" cy="125983"/>
          </a:xfrm>
          <a:custGeom>
            <a:avLst/>
            <a:gdLst/>
            <a:ahLst/>
            <a:cxnLst/>
            <a:rect l="l" t="t" r="r" b="b"/>
            <a:pathLst>
              <a:path w="8474" h="3866" extrusionOk="0">
                <a:moveTo>
                  <a:pt x="1" y="0"/>
                </a:moveTo>
                <a:cubicBezTo>
                  <a:pt x="368" y="901"/>
                  <a:pt x="1569" y="1301"/>
                  <a:pt x="2036" y="1601"/>
                </a:cubicBezTo>
                <a:cubicBezTo>
                  <a:pt x="2336" y="1768"/>
                  <a:pt x="2903" y="2168"/>
                  <a:pt x="2870" y="2635"/>
                </a:cubicBezTo>
                <a:lnTo>
                  <a:pt x="1502" y="3102"/>
                </a:lnTo>
                <a:cubicBezTo>
                  <a:pt x="1702" y="3469"/>
                  <a:pt x="2336" y="3469"/>
                  <a:pt x="2736" y="3469"/>
                </a:cubicBezTo>
                <a:cubicBezTo>
                  <a:pt x="3036" y="3469"/>
                  <a:pt x="3070" y="3636"/>
                  <a:pt x="3370" y="3736"/>
                </a:cubicBezTo>
                <a:cubicBezTo>
                  <a:pt x="3623" y="3824"/>
                  <a:pt x="3885" y="3866"/>
                  <a:pt x="4145" y="3866"/>
                </a:cubicBezTo>
                <a:cubicBezTo>
                  <a:pt x="4776" y="3866"/>
                  <a:pt x="5399" y="3618"/>
                  <a:pt x="5872" y="3169"/>
                </a:cubicBezTo>
                <a:cubicBezTo>
                  <a:pt x="6072" y="3102"/>
                  <a:pt x="6272" y="3069"/>
                  <a:pt x="6472" y="3069"/>
                </a:cubicBezTo>
                <a:lnTo>
                  <a:pt x="5738" y="2735"/>
                </a:lnTo>
                <a:cubicBezTo>
                  <a:pt x="5940" y="2577"/>
                  <a:pt x="6247" y="2537"/>
                  <a:pt x="6582" y="2537"/>
                </a:cubicBezTo>
                <a:cubicBezTo>
                  <a:pt x="6929" y="2537"/>
                  <a:pt x="7306" y="2580"/>
                  <a:pt x="7626" y="2580"/>
                </a:cubicBezTo>
                <a:cubicBezTo>
                  <a:pt x="7713" y="2580"/>
                  <a:pt x="7796" y="2577"/>
                  <a:pt x="7873" y="2569"/>
                </a:cubicBezTo>
                <a:lnTo>
                  <a:pt x="8240" y="2435"/>
                </a:lnTo>
                <a:lnTo>
                  <a:pt x="8373" y="2302"/>
                </a:lnTo>
                <a:cubicBezTo>
                  <a:pt x="8373" y="2302"/>
                  <a:pt x="8373" y="2268"/>
                  <a:pt x="8373" y="2268"/>
                </a:cubicBezTo>
                <a:cubicBezTo>
                  <a:pt x="8474" y="2135"/>
                  <a:pt x="8440" y="2268"/>
                  <a:pt x="8474" y="2068"/>
                </a:cubicBezTo>
                <a:lnTo>
                  <a:pt x="8474" y="2068"/>
                </a:lnTo>
                <a:cubicBezTo>
                  <a:pt x="8107" y="2168"/>
                  <a:pt x="7731" y="2218"/>
                  <a:pt x="7352" y="2218"/>
                </a:cubicBezTo>
                <a:cubicBezTo>
                  <a:pt x="6972" y="2218"/>
                  <a:pt x="6589" y="2168"/>
                  <a:pt x="6205" y="2068"/>
                </a:cubicBezTo>
                <a:cubicBezTo>
                  <a:pt x="6092" y="2056"/>
                  <a:pt x="5994" y="2050"/>
                  <a:pt x="5908" y="2050"/>
                </a:cubicBezTo>
                <a:cubicBezTo>
                  <a:pt x="5147" y="2050"/>
                  <a:pt x="5376" y="2486"/>
                  <a:pt x="4726" y="2486"/>
                </a:cubicBezTo>
                <a:cubicBezTo>
                  <a:pt x="4653" y="2486"/>
                  <a:pt x="4569" y="2481"/>
                  <a:pt x="4471" y="2468"/>
                </a:cubicBezTo>
                <a:lnTo>
                  <a:pt x="4170" y="2068"/>
                </a:lnTo>
                <a:cubicBezTo>
                  <a:pt x="4162" y="2060"/>
                  <a:pt x="4158" y="2058"/>
                  <a:pt x="4155" y="2058"/>
                </a:cubicBezTo>
                <a:cubicBezTo>
                  <a:pt x="4152" y="2058"/>
                  <a:pt x="4150" y="2060"/>
                  <a:pt x="4145" y="2060"/>
                </a:cubicBezTo>
                <a:cubicBezTo>
                  <a:pt x="4137" y="2060"/>
                  <a:pt x="4120" y="2052"/>
                  <a:pt x="4070" y="2001"/>
                </a:cubicBezTo>
                <a:cubicBezTo>
                  <a:pt x="4020" y="1935"/>
                  <a:pt x="4012" y="1935"/>
                  <a:pt x="4012" y="1935"/>
                </a:cubicBezTo>
                <a:cubicBezTo>
                  <a:pt x="4012" y="1935"/>
                  <a:pt x="4020" y="1935"/>
                  <a:pt x="4004" y="1868"/>
                </a:cubicBezTo>
                <a:cubicBezTo>
                  <a:pt x="3804" y="1768"/>
                  <a:pt x="3670" y="1635"/>
                  <a:pt x="3470" y="1501"/>
                </a:cubicBezTo>
                <a:cubicBezTo>
                  <a:pt x="2603" y="1034"/>
                  <a:pt x="1202" y="6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092898" y="974118"/>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393610" y="4243696"/>
            <a:ext cx="8471400" cy="733051"/>
            <a:chOff x="393610" y="4243696"/>
            <a:chExt cx="8471400" cy="733051"/>
          </a:xfrm>
        </p:grpSpPr>
        <p:sp>
          <p:nvSpPr>
            <p:cNvPr id="26" name="Google Shape;26;p3"/>
            <p:cNvSpPr/>
            <p:nvPr/>
          </p:nvSpPr>
          <p:spPr>
            <a:xfrm>
              <a:off x="7465842" y="4243696"/>
              <a:ext cx="164057" cy="104621"/>
            </a:xfrm>
            <a:custGeom>
              <a:avLst/>
              <a:gdLst/>
              <a:ahLst/>
              <a:cxnLst/>
              <a:rect l="l" t="t" r="r" b="b"/>
              <a:pathLst>
                <a:path w="4237" h="2702" extrusionOk="0">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7973364" y="4768808"/>
              <a:ext cx="165373" cy="103344"/>
            </a:xfrm>
            <a:custGeom>
              <a:avLst/>
              <a:gdLst/>
              <a:ahLst/>
              <a:cxnLst/>
              <a:rect l="l" t="t" r="r" b="b"/>
              <a:pathLst>
                <a:path w="4271" h="2669" extrusionOk="0">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737942" y="4552324"/>
              <a:ext cx="165373" cy="103344"/>
            </a:xfrm>
            <a:custGeom>
              <a:avLst/>
              <a:gdLst/>
              <a:ahLst/>
              <a:cxnLst/>
              <a:rect l="l" t="t" r="r" b="b"/>
              <a:pathLst>
                <a:path w="4271" h="2669" extrusionOk="0">
                  <a:moveTo>
                    <a:pt x="1552" y="1"/>
                  </a:moveTo>
                  <a:cubicBezTo>
                    <a:pt x="1477" y="1"/>
                    <a:pt x="1402" y="17"/>
                    <a:pt x="1335" y="51"/>
                  </a:cubicBezTo>
                  <a:cubicBezTo>
                    <a:pt x="1268" y="117"/>
                    <a:pt x="1202" y="184"/>
                    <a:pt x="1168" y="251"/>
                  </a:cubicBezTo>
                  <a:cubicBezTo>
                    <a:pt x="1135" y="284"/>
                    <a:pt x="1135" y="351"/>
                    <a:pt x="1101" y="384"/>
                  </a:cubicBezTo>
                  <a:cubicBezTo>
                    <a:pt x="1035" y="418"/>
                    <a:pt x="935" y="451"/>
                    <a:pt x="868" y="484"/>
                  </a:cubicBezTo>
                  <a:cubicBezTo>
                    <a:pt x="701" y="585"/>
                    <a:pt x="501" y="685"/>
                    <a:pt x="368" y="818"/>
                  </a:cubicBezTo>
                  <a:cubicBezTo>
                    <a:pt x="234" y="951"/>
                    <a:pt x="101" y="1085"/>
                    <a:pt x="34" y="1285"/>
                  </a:cubicBezTo>
                  <a:cubicBezTo>
                    <a:pt x="1" y="1352"/>
                    <a:pt x="1" y="1418"/>
                    <a:pt x="34" y="1485"/>
                  </a:cubicBezTo>
                  <a:cubicBezTo>
                    <a:pt x="67" y="1552"/>
                    <a:pt x="101" y="1619"/>
                    <a:pt x="167" y="1685"/>
                  </a:cubicBezTo>
                  <a:cubicBezTo>
                    <a:pt x="268" y="1819"/>
                    <a:pt x="401" y="1952"/>
                    <a:pt x="568" y="2019"/>
                  </a:cubicBezTo>
                  <a:cubicBezTo>
                    <a:pt x="735" y="2086"/>
                    <a:pt x="901" y="2119"/>
                    <a:pt x="1068" y="2119"/>
                  </a:cubicBezTo>
                  <a:lnTo>
                    <a:pt x="1669" y="2119"/>
                  </a:lnTo>
                  <a:cubicBezTo>
                    <a:pt x="1702" y="2152"/>
                    <a:pt x="1702" y="2186"/>
                    <a:pt x="1735" y="2252"/>
                  </a:cubicBezTo>
                  <a:cubicBezTo>
                    <a:pt x="1802" y="2319"/>
                    <a:pt x="1869" y="2419"/>
                    <a:pt x="1935" y="2486"/>
                  </a:cubicBezTo>
                  <a:cubicBezTo>
                    <a:pt x="1984" y="2559"/>
                    <a:pt x="2105" y="2669"/>
                    <a:pt x="2206" y="2669"/>
                  </a:cubicBezTo>
                  <a:cubicBezTo>
                    <a:pt x="2242" y="2669"/>
                    <a:pt x="2276" y="2655"/>
                    <a:pt x="2302" y="2619"/>
                  </a:cubicBezTo>
                  <a:cubicBezTo>
                    <a:pt x="2369" y="2519"/>
                    <a:pt x="2402" y="2453"/>
                    <a:pt x="2402" y="2386"/>
                  </a:cubicBezTo>
                  <a:cubicBezTo>
                    <a:pt x="2402" y="2319"/>
                    <a:pt x="2436" y="2252"/>
                    <a:pt x="2469" y="2219"/>
                  </a:cubicBezTo>
                  <a:cubicBezTo>
                    <a:pt x="2502" y="2186"/>
                    <a:pt x="2536" y="2152"/>
                    <a:pt x="2569" y="2119"/>
                  </a:cubicBezTo>
                  <a:cubicBezTo>
                    <a:pt x="2569" y="2086"/>
                    <a:pt x="2502" y="2052"/>
                    <a:pt x="2469" y="2019"/>
                  </a:cubicBezTo>
                  <a:cubicBezTo>
                    <a:pt x="2402" y="2019"/>
                    <a:pt x="2369" y="2019"/>
                    <a:pt x="2302" y="1986"/>
                  </a:cubicBezTo>
                  <a:cubicBezTo>
                    <a:pt x="2369" y="1952"/>
                    <a:pt x="2436" y="1952"/>
                    <a:pt x="2502" y="1919"/>
                  </a:cubicBezTo>
                  <a:cubicBezTo>
                    <a:pt x="2603" y="1885"/>
                    <a:pt x="2669" y="1819"/>
                    <a:pt x="2736" y="1785"/>
                  </a:cubicBezTo>
                  <a:cubicBezTo>
                    <a:pt x="2903" y="1652"/>
                    <a:pt x="3103" y="1519"/>
                    <a:pt x="3303" y="1452"/>
                  </a:cubicBezTo>
                  <a:cubicBezTo>
                    <a:pt x="3374" y="1428"/>
                    <a:pt x="3445" y="1417"/>
                    <a:pt x="3514" y="1417"/>
                  </a:cubicBezTo>
                  <a:cubicBezTo>
                    <a:pt x="3641" y="1417"/>
                    <a:pt x="3762" y="1454"/>
                    <a:pt x="3870" y="1519"/>
                  </a:cubicBezTo>
                  <a:cubicBezTo>
                    <a:pt x="3937" y="1552"/>
                    <a:pt x="4037" y="1619"/>
                    <a:pt x="4104" y="1685"/>
                  </a:cubicBezTo>
                  <a:cubicBezTo>
                    <a:pt x="4104" y="1712"/>
                    <a:pt x="4147" y="1761"/>
                    <a:pt x="4182" y="1761"/>
                  </a:cubicBezTo>
                  <a:cubicBezTo>
                    <a:pt x="4190" y="1761"/>
                    <a:pt x="4197" y="1758"/>
                    <a:pt x="4204" y="1752"/>
                  </a:cubicBezTo>
                  <a:cubicBezTo>
                    <a:pt x="4270" y="1719"/>
                    <a:pt x="4237" y="1619"/>
                    <a:pt x="4237" y="1585"/>
                  </a:cubicBezTo>
                  <a:cubicBezTo>
                    <a:pt x="4237" y="1452"/>
                    <a:pt x="4170" y="1352"/>
                    <a:pt x="4137" y="1252"/>
                  </a:cubicBezTo>
                  <a:cubicBezTo>
                    <a:pt x="4070" y="1185"/>
                    <a:pt x="4037" y="1118"/>
                    <a:pt x="3970" y="1052"/>
                  </a:cubicBezTo>
                  <a:cubicBezTo>
                    <a:pt x="3937" y="985"/>
                    <a:pt x="3903" y="951"/>
                    <a:pt x="3970" y="885"/>
                  </a:cubicBezTo>
                  <a:cubicBezTo>
                    <a:pt x="3970" y="851"/>
                    <a:pt x="4004" y="785"/>
                    <a:pt x="4037" y="751"/>
                  </a:cubicBezTo>
                  <a:cubicBezTo>
                    <a:pt x="4070" y="585"/>
                    <a:pt x="4104" y="384"/>
                    <a:pt x="4070" y="218"/>
                  </a:cubicBezTo>
                  <a:cubicBezTo>
                    <a:pt x="3970" y="218"/>
                    <a:pt x="3903" y="251"/>
                    <a:pt x="3837" y="351"/>
                  </a:cubicBezTo>
                  <a:lnTo>
                    <a:pt x="3803" y="384"/>
                  </a:lnTo>
                  <a:cubicBezTo>
                    <a:pt x="3737" y="451"/>
                    <a:pt x="3670" y="518"/>
                    <a:pt x="3637" y="551"/>
                  </a:cubicBezTo>
                  <a:cubicBezTo>
                    <a:pt x="3498" y="662"/>
                    <a:pt x="3337" y="726"/>
                    <a:pt x="3172" y="726"/>
                  </a:cubicBezTo>
                  <a:cubicBezTo>
                    <a:pt x="3138" y="726"/>
                    <a:pt x="3104" y="724"/>
                    <a:pt x="3070" y="718"/>
                  </a:cubicBezTo>
                  <a:cubicBezTo>
                    <a:pt x="2969" y="718"/>
                    <a:pt x="2869" y="685"/>
                    <a:pt x="2769" y="618"/>
                  </a:cubicBezTo>
                  <a:cubicBezTo>
                    <a:pt x="2803" y="618"/>
                    <a:pt x="2803" y="551"/>
                    <a:pt x="2803" y="518"/>
                  </a:cubicBezTo>
                  <a:cubicBezTo>
                    <a:pt x="2769" y="451"/>
                    <a:pt x="2703" y="418"/>
                    <a:pt x="2636" y="418"/>
                  </a:cubicBezTo>
                  <a:cubicBezTo>
                    <a:pt x="2536" y="384"/>
                    <a:pt x="2436" y="318"/>
                    <a:pt x="2336" y="284"/>
                  </a:cubicBezTo>
                  <a:cubicBezTo>
                    <a:pt x="2169" y="184"/>
                    <a:pt x="1969" y="151"/>
                    <a:pt x="1769"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2008217" y="4450526"/>
              <a:ext cx="165373" cy="103382"/>
            </a:xfrm>
            <a:custGeom>
              <a:avLst/>
              <a:gdLst/>
              <a:ahLst/>
              <a:cxnLst/>
              <a:rect l="l" t="t" r="r" b="b"/>
              <a:pathLst>
                <a:path w="4271" h="2670" extrusionOk="0">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1385462" y="4872165"/>
              <a:ext cx="164057" cy="104583"/>
            </a:xfrm>
            <a:custGeom>
              <a:avLst/>
              <a:gdLst/>
              <a:ahLst/>
              <a:cxnLst/>
              <a:rect l="l" t="t" r="r" b="b"/>
              <a:pathLst>
                <a:path w="4237" h="2701" extrusionOk="0">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948716" y="4348314"/>
              <a:ext cx="165334" cy="102337"/>
            </a:xfrm>
            <a:custGeom>
              <a:avLst/>
              <a:gdLst/>
              <a:ahLst/>
              <a:cxnLst/>
              <a:rect l="l" t="t" r="r" b="b"/>
              <a:pathLst>
                <a:path w="4270" h="2643" extrusionOk="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8699636" y="4348455"/>
              <a:ext cx="165373" cy="102066"/>
            </a:xfrm>
            <a:custGeom>
              <a:avLst/>
              <a:gdLst/>
              <a:ahLst/>
              <a:cxnLst/>
              <a:rect l="l" t="t" r="r" b="b"/>
              <a:pathLst>
                <a:path w="4271" h="2636" extrusionOk="0">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93610" y="4873393"/>
              <a:ext cx="165373" cy="102105"/>
            </a:xfrm>
            <a:custGeom>
              <a:avLst/>
              <a:gdLst/>
              <a:ahLst/>
              <a:cxnLst/>
              <a:rect l="l" t="t" r="r" b="b"/>
              <a:pathLst>
                <a:path w="4271" h="2637" extrusionOk="0">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CUSTOM_5_1_1_1">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36" name="Google Shape;336;p21"/>
          <p:cNvSpPr/>
          <p:nvPr/>
        </p:nvSpPr>
        <p:spPr>
          <a:xfrm flipH="1">
            <a:off x="7765048" y="461025"/>
            <a:ext cx="1378953" cy="178277"/>
          </a:xfrm>
          <a:custGeom>
            <a:avLst/>
            <a:gdLst/>
            <a:ahLst/>
            <a:cxnLst/>
            <a:rect l="l" t="t" r="r" b="b"/>
            <a:pathLst>
              <a:path w="22464" h="2904" extrusionOk="0">
                <a:moveTo>
                  <a:pt x="0" y="0"/>
                </a:moveTo>
                <a:lnTo>
                  <a:pt x="0" y="2659"/>
                </a:lnTo>
                <a:cubicBezTo>
                  <a:pt x="2022" y="2822"/>
                  <a:pt x="4045" y="2903"/>
                  <a:pt x="6066" y="2903"/>
                </a:cubicBezTo>
                <a:cubicBezTo>
                  <a:pt x="11579" y="2903"/>
                  <a:pt x="17073" y="2300"/>
                  <a:pt x="22463" y="1122"/>
                </a:cubicBezTo>
                <a:cubicBezTo>
                  <a:pt x="14951" y="1025"/>
                  <a:pt x="7463" y="65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0" y="4709026"/>
            <a:ext cx="2443034" cy="220921"/>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CUSTOM_5_1_1_1_1">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40" name="Google Shape;340;p22"/>
          <p:cNvSpPr/>
          <p:nvPr/>
        </p:nvSpPr>
        <p:spPr>
          <a:xfrm>
            <a:off x="6043499" y="4714062"/>
            <a:ext cx="3100498" cy="264811"/>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p:nvPr/>
        </p:nvSpPr>
        <p:spPr>
          <a:xfrm>
            <a:off x="-34349" y="199100"/>
            <a:ext cx="1866605" cy="163751"/>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7">
  <p:cSld name="CUSTOM_5_1_1_1_1_1">
    <p:spTree>
      <p:nvGrpSpPr>
        <p:cNvPr id="1" name="Shape 342"/>
        <p:cNvGrpSpPr/>
        <p:nvPr/>
      </p:nvGrpSpPr>
      <p:grpSpPr>
        <a:xfrm>
          <a:off x="0" y="0"/>
          <a:ext cx="0" cy="0"/>
          <a:chOff x="0" y="0"/>
          <a:chExt cx="0" cy="0"/>
        </a:xfrm>
      </p:grpSpPr>
      <p:sp>
        <p:nvSpPr>
          <p:cNvPr id="343" name="Google Shape;343;p23"/>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8">
  <p:cSld name="CUSTOM_5_1_1_1_1_1_1">
    <p:spTree>
      <p:nvGrpSpPr>
        <p:cNvPr id="1" name="Shape 344"/>
        <p:cNvGrpSpPr/>
        <p:nvPr/>
      </p:nvGrpSpPr>
      <p:grpSpPr>
        <a:xfrm>
          <a:off x="0" y="0"/>
          <a:ext cx="0" cy="0"/>
          <a:chOff x="0" y="0"/>
          <a:chExt cx="0" cy="0"/>
        </a:xfrm>
      </p:grpSpPr>
      <p:sp>
        <p:nvSpPr>
          <p:cNvPr id="345" name="Google Shape;345;p24"/>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46" name="Google Shape;346;p24"/>
          <p:cNvSpPr/>
          <p:nvPr/>
        </p:nvSpPr>
        <p:spPr>
          <a:xfrm flipH="1">
            <a:off x="3" y="4692001"/>
            <a:ext cx="3230542" cy="360205"/>
          </a:xfrm>
          <a:custGeom>
            <a:avLst/>
            <a:gdLst/>
            <a:ahLst/>
            <a:cxnLst/>
            <a:rect l="l" t="t" r="r" b="b"/>
            <a:pathLst>
              <a:path w="100852" h="11245" extrusionOk="0">
                <a:moveTo>
                  <a:pt x="100852" y="1"/>
                </a:moveTo>
                <a:cubicBezTo>
                  <a:pt x="100389" y="220"/>
                  <a:pt x="99876" y="391"/>
                  <a:pt x="99389" y="537"/>
                </a:cubicBezTo>
                <a:cubicBezTo>
                  <a:pt x="96291" y="1415"/>
                  <a:pt x="92316" y="1415"/>
                  <a:pt x="89072" y="1586"/>
                </a:cubicBezTo>
                <a:cubicBezTo>
                  <a:pt x="86497" y="1695"/>
                  <a:pt x="83915" y="1737"/>
                  <a:pt x="81333" y="1737"/>
                </a:cubicBezTo>
                <a:cubicBezTo>
                  <a:pt x="76993" y="1737"/>
                  <a:pt x="72652" y="1620"/>
                  <a:pt x="68341" y="1513"/>
                </a:cubicBezTo>
                <a:cubicBezTo>
                  <a:pt x="66762" y="1493"/>
                  <a:pt x="65184" y="1483"/>
                  <a:pt x="63606" y="1483"/>
                </a:cubicBezTo>
                <a:cubicBezTo>
                  <a:pt x="42340" y="1483"/>
                  <a:pt x="21139" y="3252"/>
                  <a:pt x="1" y="5001"/>
                </a:cubicBezTo>
                <a:cubicBezTo>
                  <a:pt x="1846" y="5266"/>
                  <a:pt x="3703" y="5368"/>
                  <a:pt x="5568" y="5368"/>
                </a:cubicBezTo>
                <a:cubicBezTo>
                  <a:pt x="11591" y="5368"/>
                  <a:pt x="17691" y="4310"/>
                  <a:pt x="23720" y="4310"/>
                </a:cubicBezTo>
                <a:cubicBezTo>
                  <a:pt x="25422" y="4310"/>
                  <a:pt x="27118" y="4394"/>
                  <a:pt x="28805" y="4611"/>
                </a:cubicBezTo>
                <a:cubicBezTo>
                  <a:pt x="32512" y="5074"/>
                  <a:pt x="36000" y="6147"/>
                  <a:pt x="39658" y="6732"/>
                </a:cubicBezTo>
                <a:cubicBezTo>
                  <a:pt x="42421" y="7157"/>
                  <a:pt x="45234" y="7293"/>
                  <a:pt x="48059" y="7293"/>
                </a:cubicBezTo>
                <a:cubicBezTo>
                  <a:pt x="50421" y="7293"/>
                  <a:pt x="52791" y="7198"/>
                  <a:pt x="55146" y="7098"/>
                </a:cubicBezTo>
                <a:lnTo>
                  <a:pt x="96681" y="5342"/>
                </a:lnTo>
                <a:lnTo>
                  <a:pt x="96681" y="5342"/>
                </a:lnTo>
                <a:cubicBezTo>
                  <a:pt x="84023" y="11245"/>
                  <a:pt x="67487" y="7293"/>
                  <a:pt x="53390" y="10684"/>
                </a:cubicBezTo>
                <a:lnTo>
                  <a:pt x="100852" y="11147"/>
                </a:lnTo>
                <a:lnTo>
                  <a:pt x="100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flipH="1">
            <a:off x="7382063" y="397825"/>
            <a:ext cx="2097424" cy="206101"/>
          </a:xfrm>
          <a:custGeom>
            <a:avLst/>
            <a:gdLst/>
            <a:ahLst/>
            <a:cxnLst/>
            <a:rect l="l" t="t" r="r" b="b"/>
            <a:pathLst>
              <a:path w="27537" h="1277" extrusionOk="0">
                <a:moveTo>
                  <a:pt x="17700" y="1"/>
                </a:moveTo>
                <a:cubicBezTo>
                  <a:pt x="17361" y="1"/>
                  <a:pt x="17043" y="52"/>
                  <a:pt x="16757" y="179"/>
                </a:cubicBezTo>
                <a:cubicBezTo>
                  <a:pt x="15931" y="528"/>
                  <a:pt x="13420" y="697"/>
                  <a:pt x="11895" y="697"/>
                </a:cubicBezTo>
                <a:cubicBezTo>
                  <a:pt x="11393" y="697"/>
                  <a:pt x="10999" y="679"/>
                  <a:pt x="10805" y="642"/>
                </a:cubicBezTo>
                <a:cubicBezTo>
                  <a:pt x="10159" y="557"/>
                  <a:pt x="9507" y="514"/>
                  <a:pt x="8854" y="514"/>
                </a:cubicBezTo>
                <a:cubicBezTo>
                  <a:pt x="8202" y="514"/>
                  <a:pt x="7549" y="557"/>
                  <a:pt x="6903" y="642"/>
                </a:cubicBezTo>
                <a:cubicBezTo>
                  <a:pt x="6702" y="673"/>
                  <a:pt x="6467" y="685"/>
                  <a:pt x="6212" y="685"/>
                </a:cubicBezTo>
                <a:cubicBezTo>
                  <a:pt x="5513" y="685"/>
                  <a:pt x="4659" y="600"/>
                  <a:pt x="3912" y="600"/>
                </a:cubicBezTo>
                <a:cubicBezTo>
                  <a:pt x="3638" y="600"/>
                  <a:pt x="3379" y="611"/>
                  <a:pt x="3147" y="642"/>
                </a:cubicBezTo>
                <a:cubicBezTo>
                  <a:pt x="2050" y="789"/>
                  <a:pt x="1" y="1277"/>
                  <a:pt x="1" y="1277"/>
                </a:cubicBezTo>
                <a:lnTo>
                  <a:pt x="27537" y="1277"/>
                </a:lnTo>
                <a:cubicBezTo>
                  <a:pt x="27537" y="1277"/>
                  <a:pt x="22220" y="959"/>
                  <a:pt x="20830" y="642"/>
                </a:cubicBezTo>
                <a:cubicBezTo>
                  <a:pt x="19784" y="408"/>
                  <a:pt x="18659" y="1"/>
                  <a:pt x="177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9">
  <p:cSld name="CUSTOM_5_1_1_1_1_1_1_1">
    <p:spTree>
      <p:nvGrpSpPr>
        <p:cNvPr id="1" name="Shape 348"/>
        <p:cNvGrpSpPr/>
        <p:nvPr/>
      </p:nvGrpSpPr>
      <p:grpSpPr>
        <a:xfrm>
          <a:off x="0" y="0"/>
          <a:ext cx="0" cy="0"/>
          <a:chOff x="0" y="0"/>
          <a:chExt cx="0" cy="0"/>
        </a:xfrm>
      </p:grpSpPr>
      <p:sp>
        <p:nvSpPr>
          <p:cNvPr id="349" name="Google Shape;349;p25"/>
          <p:cNvSpPr txBox="1">
            <a:spLocks noGrp="1"/>
          </p:cNvSpPr>
          <p:nvPr>
            <p:ph type="title"/>
          </p:nvPr>
        </p:nvSpPr>
        <p:spPr>
          <a:xfrm>
            <a:off x="713225" y="537600"/>
            <a:ext cx="47463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50" name="Google Shape;350;p25"/>
          <p:cNvSpPr/>
          <p:nvPr/>
        </p:nvSpPr>
        <p:spPr>
          <a:xfrm>
            <a:off x="8349385" y="4230537"/>
            <a:ext cx="162779" cy="104312"/>
          </a:xfrm>
          <a:custGeom>
            <a:avLst/>
            <a:gdLst/>
            <a:ahLst/>
            <a:cxnLst/>
            <a:rect l="l" t="t" r="r" b="b"/>
            <a:pathLst>
              <a:path w="4204" h="2694" extrusionOk="0">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4847698" y="4747962"/>
            <a:ext cx="162779" cy="104312"/>
          </a:xfrm>
          <a:custGeom>
            <a:avLst/>
            <a:gdLst/>
            <a:ahLst/>
            <a:cxnLst/>
            <a:rect l="l" t="t" r="r" b="b"/>
            <a:pathLst>
              <a:path w="4204" h="2694" extrusionOk="0">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flipH="1">
            <a:off x="318173" y="4499687"/>
            <a:ext cx="162779" cy="104312"/>
          </a:xfrm>
          <a:custGeom>
            <a:avLst/>
            <a:gdLst/>
            <a:ahLst/>
            <a:cxnLst/>
            <a:rect l="l" t="t" r="r" b="b"/>
            <a:pathLst>
              <a:path w="4204" h="2694" extrusionOk="0">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7553961" y="768100"/>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354"/>
        <p:cNvGrpSpPr/>
        <p:nvPr/>
      </p:nvGrpSpPr>
      <p:grpSpPr>
        <a:xfrm>
          <a:off x="0" y="0"/>
          <a:ext cx="0" cy="0"/>
          <a:chOff x="0" y="0"/>
          <a:chExt cx="0" cy="0"/>
        </a:xfrm>
      </p:grpSpPr>
      <p:sp>
        <p:nvSpPr>
          <p:cNvPr id="355" name="Google Shape;355;p26"/>
          <p:cNvSpPr/>
          <p:nvPr/>
        </p:nvSpPr>
        <p:spPr>
          <a:xfrm>
            <a:off x="247375" y="190336"/>
            <a:ext cx="1167900" cy="1167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txBox="1">
            <a:spLocks noGrp="1"/>
          </p:cNvSpPr>
          <p:nvPr>
            <p:ph type="title" hasCustomPrompt="1"/>
          </p:nvPr>
        </p:nvSpPr>
        <p:spPr>
          <a:xfrm>
            <a:off x="2726150" y="994875"/>
            <a:ext cx="3691800" cy="88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357" name="Google Shape;357;p26"/>
          <p:cNvSpPr txBox="1">
            <a:spLocks noGrp="1"/>
          </p:cNvSpPr>
          <p:nvPr>
            <p:ph type="subTitle" idx="1"/>
          </p:nvPr>
        </p:nvSpPr>
        <p:spPr>
          <a:xfrm>
            <a:off x="2832000" y="1990925"/>
            <a:ext cx="3480000" cy="30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8" name="Google Shape;358;p26"/>
          <p:cNvSpPr txBox="1">
            <a:spLocks noGrp="1"/>
          </p:cNvSpPr>
          <p:nvPr>
            <p:ph type="title" idx="2" hasCustomPrompt="1"/>
          </p:nvPr>
        </p:nvSpPr>
        <p:spPr>
          <a:xfrm>
            <a:off x="1023625" y="2844175"/>
            <a:ext cx="2859300" cy="88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359" name="Google Shape;359;p26"/>
          <p:cNvSpPr txBox="1">
            <a:spLocks noGrp="1"/>
          </p:cNvSpPr>
          <p:nvPr>
            <p:ph type="subTitle" idx="3"/>
          </p:nvPr>
        </p:nvSpPr>
        <p:spPr>
          <a:xfrm>
            <a:off x="713275" y="3840225"/>
            <a:ext cx="3480000" cy="30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26"/>
          <p:cNvSpPr txBox="1">
            <a:spLocks noGrp="1"/>
          </p:cNvSpPr>
          <p:nvPr>
            <p:ph type="title" idx="4" hasCustomPrompt="1"/>
          </p:nvPr>
        </p:nvSpPr>
        <p:spPr>
          <a:xfrm>
            <a:off x="5261075" y="2844175"/>
            <a:ext cx="2859300" cy="88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361" name="Google Shape;361;p26"/>
          <p:cNvSpPr txBox="1">
            <a:spLocks noGrp="1"/>
          </p:cNvSpPr>
          <p:nvPr>
            <p:ph type="subTitle" idx="5"/>
          </p:nvPr>
        </p:nvSpPr>
        <p:spPr>
          <a:xfrm>
            <a:off x="4950725" y="3840225"/>
            <a:ext cx="3480000" cy="30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2" name="Google Shape;362;p26"/>
          <p:cNvSpPr/>
          <p:nvPr/>
        </p:nvSpPr>
        <p:spPr>
          <a:xfrm>
            <a:off x="917911" y="71128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flipH="1">
            <a:off x="7574289" y="1063950"/>
            <a:ext cx="276146" cy="125983"/>
          </a:xfrm>
          <a:custGeom>
            <a:avLst/>
            <a:gdLst/>
            <a:ahLst/>
            <a:cxnLst/>
            <a:rect l="l" t="t" r="r" b="b"/>
            <a:pathLst>
              <a:path w="8474" h="3866" extrusionOk="0">
                <a:moveTo>
                  <a:pt x="1" y="0"/>
                </a:moveTo>
                <a:cubicBezTo>
                  <a:pt x="368" y="901"/>
                  <a:pt x="1569" y="1301"/>
                  <a:pt x="2036" y="1601"/>
                </a:cubicBezTo>
                <a:cubicBezTo>
                  <a:pt x="2336" y="1768"/>
                  <a:pt x="2903" y="2168"/>
                  <a:pt x="2870" y="2635"/>
                </a:cubicBezTo>
                <a:lnTo>
                  <a:pt x="1502" y="3102"/>
                </a:lnTo>
                <a:cubicBezTo>
                  <a:pt x="1702" y="3469"/>
                  <a:pt x="2336" y="3469"/>
                  <a:pt x="2736" y="3469"/>
                </a:cubicBezTo>
                <a:cubicBezTo>
                  <a:pt x="3036" y="3469"/>
                  <a:pt x="3070" y="3636"/>
                  <a:pt x="3370" y="3736"/>
                </a:cubicBezTo>
                <a:cubicBezTo>
                  <a:pt x="3623" y="3824"/>
                  <a:pt x="3885" y="3866"/>
                  <a:pt x="4145" y="3866"/>
                </a:cubicBezTo>
                <a:cubicBezTo>
                  <a:pt x="4776" y="3866"/>
                  <a:pt x="5399" y="3618"/>
                  <a:pt x="5872" y="3169"/>
                </a:cubicBezTo>
                <a:cubicBezTo>
                  <a:pt x="6072" y="3102"/>
                  <a:pt x="6272" y="3069"/>
                  <a:pt x="6472" y="3069"/>
                </a:cubicBezTo>
                <a:lnTo>
                  <a:pt x="5738" y="2735"/>
                </a:lnTo>
                <a:cubicBezTo>
                  <a:pt x="5940" y="2577"/>
                  <a:pt x="6247" y="2537"/>
                  <a:pt x="6582" y="2537"/>
                </a:cubicBezTo>
                <a:cubicBezTo>
                  <a:pt x="6929" y="2537"/>
                  <a:pt x="7306" y="2580"/>
                  <a:pt x="7626" y="2580"/>
                </a:cubicBezTo>
                <a:cubicBezTo>
                  <a:pt x="7713" y="2580"/>
                  <a:pt x="7796" y="2577"/>
                  <a:pt x="7873" y="2569"/>
                </a:cubicBezTo>
                <a:lnTo>
                  <a:pt x="8240" y="2435"/>
                </a:lnTo>
                <a:lnTo>
                  <a:pt x="8373" y="2302"/>
                </a:lnTo>
                <a:cubicBezTo>
                  <a:pt x="8373" y="2302"/>
                  <a:pt x="8373" y="2268"/>
                  <a:pt x="8373" y="2268"/>
                </a:cubicBezTo>
                <a:cubicBezTo>
                  <a:pt x="8474" y="2135"/>
                  <a:pt x="8440" y="2268"/>
                  <a:pt x="8474" y="2068"/>
                </a:cubicBezTo>
                <a:lnTo>
                  <a:pt x="8474" y="2068"/>
                </a:lnTo>
                <a:cubicBezTo>
                  <a:pt x="8107" y="2168"/>
                  <a:pt x="7731" y="2218"/>
                  <a:pt x="7352" y="2218"/>
                </a:cubicBezTo>
                <a:cubicBezTo>
                  <a:pt x="6972" y="2218"/>
                  <a:pt x="6589" y="2168"/>
                  <a:pt x="6205" y="2068"/>
                </a:cubicBezTo>
                <a:cubicBezTo>
                  <a:pt x="6092" y="2056"/>
                  <a:pt x="5994" y="2050"/>
                  <a:pt x="5908" y="2050"/>
                </a:cubicBezTo>
                <a:cubicBezTo>
                  <a:pt x="5147" y="2050"/>
                  <a:pt x="5376" y="2486"/>
                  <a:pt x="4726" y="2486"/>
                </a:cubicBezTo>
                <a:cubicBezTo>
                  <a:pt x="4653" y="2486"/>
                  <a:pt x="4569" y="2481"/>
                  <a:pt x="4471" y="2468"/>
                </a:cubicBezTo>
                <a:lnTo>
                  <a:pt x="4170" y="2068"/>
                </a:lnTo>
                <a:cubicBezTo>
                  <a:pt x="4162" y="2060"/>
                  <a:pt x="4158" y="2058"/>
                  <a:pt x="4155" y="2058"/>
                </a:cubicBezTo>
                <a:cubicBezTo>
                  <a:pt x="4152" y="2058"/>
                  <a:pt x="4150" y="2060"/>
                  <a:pt x="4145" y="2060"/>
                </a:cubicBezTo>
                <a:cubicBezTo>
                  <a:pt x="4137" y="2060"/>
                  <a:pt x="4120" y="2052"/>
                  <a:pt x="4070" y="2001"/>
                </a:cubicBezTo>
                <a:cubicBezTo>
                  <a:pt x="4020" y="1935"/>
                  <a:pt x="4012" y="1935"/>
                  <a:pt x="4012" y="1935"/>
                </a:cubicBezTo>
                <a:cubicBezTo>
                  <a:pt x="4012" y="1935"/>
                  <a:pt x="4020" y="1935"/>
                  <a:pt x="4004" y="1868"/>
                </a:cubicBezTo>
                <a:cubicBezTo>
                  <a:pt x="3804" y="1768"/>
                  <a:pt x="3670" y="1635"/>
                  <a:pt x="3470" y="1501"/>
                </a:cubicBezTo>
                <a:cubicBezTo>
                  <a:pt x="2603" y="1034"/>
                  <a:pt x="1202" y="6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4637123" y="257368"/>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6"/>
          <p:cNvGrpSpPr/>
          <p:nvPr/>
        </p:nvGrpSpPr>
        <p:grpSpPr>
          <a:xfrm>
            <a:off x="144387" y="4772783"/>
            <a:ext cx="8972822" cy="310243"/>
            <a:chOff x="144387" y="4772783"/>
            <a:chExt cx="8972822" cy="310243"/>
          </a:xfrm>
        </p:grpSpPr>
        <p:sp>
          <p:nvSpPr>
            <p:cNvPr id="366" name="Google Shape;366;p26"/>
            <p:cNvSpPr/>
            <p:nvPr/>
          </p:nvSpPr>
          <p:spPr>
            <a:xfrm>
              <a:off x="7665017" y="4924571"/>
              <a:ext cx="164057" cy="104621"/>
            </a:xfrm>
            <a:custGeom>
              <a:avLst/>
              <a:gdLst/>
              <a:ahLst/>
              <a:cxnLst/>
              <a:rect l="l" t="t" r="r" b="b"/>
              <a:pathLst>
                <a:path w="4237" h="2702" extrusionOk="0">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flipH="1">
              <a:off x="6311939" y="4772783"/>
              <a:ext cx="165373" cy="103344"/>
            </a:xfrm>
            <a:custGeom>
              <a:avLst/>
              <a:gdLst/>
              <a:ahLst/>
              <a:cxnLst/>
              <a:rect l="l" t="t" r="r" b="b"/>
              <a:pathLst>
                <a:path w="4271" h="2669" extrusionOk="0">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flipH="1">
              <a:off x="5027942" y="4925201"/>
              <a:ext cx="165373" cy="103382"/>
            </a:xfrm>
            <a:custGeom>
              <a:avLst/>
              <a:gdLst/>
              <a:ahLst/>
              <a:cxnLst/>
              <a:rect l="l" t="t" r="r" b="b"/>
              <a:pathLst>
                <a:path w="4271" h="2670" extrusionOk="0">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flipH="1">
              <a:off x="144387" y="4876115"/>
              <a:ext cx="164057" cy="104583"/>
            </a:xfrm>
            <a:custGeom>
              <a:avLst/>
              <a:gdLst/>
              <a:ahLst/>
              <a:cxnLst/>
              <a:rect l="l" t="t" r="r" b="b"/>
              <a:pathLst>
                <a:path w="4237" h="2701" extrusionOk="0">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1882891" y="4980689"/>
              <a:ext cx="165334" cy="102337"/>
            </a:xfrm>
            <a:custGeom>
              <a:avLst/>
              <a:gdLst/>
              <a:ahLst/>
              <a:cxnLst/>
              <a:rect l="l" t="t" r="r" b="b"/>
              <a:pathLst>
                <a:path w="4270" h="2643" extrusionOk="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flipH="1">
              <a:off x="8951836" y="4925855"/>
              <a:ext cx="165373" cy="102066"/>
            </a:xfrm>
            <a:custGeom>
              <a:avLst/>
              <a:gdLst/>
              <a:ahLst/>
              <a:cxnLst/>
              <a:rect l="l" t="t" r="r" b="b"/>
              <a:pathLst>
                <a:path w="4271" h="2636" extrusionOk="0">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3111435" y="4796193"/>
              <a:ext cx="165373" cy="102105"/>
            </a:xfrm>
            <a:custGeom>
              <a:avLst/>
              <a:gdLst/>
              <a:ahLst/>
              <a:cxnLst/>
              <a:rect l="l" t="t" r="r" b="b"/>
              <a:pathLst>
                <a:path w="4271" h="2637" extrusionOk="0">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6"/>
          <p:cNvSpPr/>
          <p:nvPr/>
        </p:nvSpPr>
        <p:spPr>
          <a:xfrm>
            <a:off x="825" y="4426726"/>
            <a:ext cx="9144064" cy="1168017"/>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374"/>
        <p:cNvGrpSpPr/>
        <p:nvPr/>
      </p:nvGrpSpPr>
      <p:grpSpPr>
        <a:xfrm>
          <a:off x="0" y="0"/>
          <a:ext cx="0" cy="0"/>
          <a:chOff x="0" y="0"/>
          <a:chExt cx="0" cy="0"/>
        </a:xfrm>
      </p:grpSpPr>
      <p:sp>
        <p:nvSpPr>
          <p:cNvPr id="375" name="Google Shape;375;p27"/>
          <p:cNvSpPr txBox="1">
            <a:spLocks noGrp="1"/>
          </p:cNvSpPr>
          <p:nvPr>
            <p:ph type="title"/>
          </p:nvPr>
        </p:nvSpPr>
        <p:spPr>
          <a:xfrm>
            <a:off x="713225" y="1626013"/>
            <a:ext cx="3391200" cy="909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000"/>
              <a:buNone/>
              <a:defRPr sz="2800" b="1">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76" name="Google Shape;376;p27"/>
          <p:cNvSpPr txBox="1">
            <a:spLocks noGrp="1"/>
          </p:cNvSpPr>
          <p:nvPr>
            <p:ph type="subTitle" idx="1"/>
          </p:nvPr>
        </p:nvSpPr>
        <p:spPr>
          <a:xfrm>
            <a:off x="713400" y="2727588"/>
            <a:ext cx="3391200" cy="789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7" name="Google Shape;377;p27"/>
          <p:cNvSpPr/>
          <p:nvPr/>
        </p:nvSpPr>
        <p:spPr>
          <a:xfrm>
            <a:off x="3733800" y="178754"/>
            <a:ext cx="721500" cy="721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4277361" y="65768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flipH="1">
            <a:off x="495773" y="783693"/>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8632198" y="900243"/>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CUSTOM_7_1">
    <p:spTree>
      <p:nvGrpSpPr>
        <p:cNvPr id="1" name="Shape 381"/>
        <p:cNvGrpSpPr/>
        <p:nvPr/>
      </p:nvGrpSpPr>
      <p:grpSpPr>
        <a:xfrm>
          <a:off x="0" y="0"/>
          <a:ext cx="0" cy="0"/>
          <a:chOff x="0" y="0"/>
          <a:chExt cx="0" cy="0"/>
        </a:xfrm>
      </p:grpSpPr>
      <p:sp>
        <p:nvSpPr>
          <p:cNvPr id="382" name="Google Shape;382;p28"/>
          <p:cNvSpPr txBox="1">
            <a:spLocks noGrp="1"/>
          </p:cNvSpPr>
          <p:nvPr>
            <p:ph type="subTitle" idx="1"/>
          </p:nvPr>
        </p:nvSpPr>
        <p:spPr>
          <a:xfrm>
            <a:off x="2622150" y="3935600"/>
            <a:ext cx="3899700" cy="6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28"/>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84" name="Google Shape;384;p28"/>
          <p:cNvSpPr/>
          <p:nvPr/>
        </p:nvSpPr>
        <p:spPr>
          <a:xfrm flipH="1">
            <a:off x="6795515" y="4778501"/>
            <a:ext cx="2348484" cy="212371"/>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210509" y="1814646"/>
            <a:ext cx="3143968" cy="126024"/>
          </a:xfrm>
          <a:custGeom>
            <a:avLst/>
            <a:gdLst/>
            <a:ahLst/>
            <a:cxnLst/>
            <a:rect l="l" t="t" r="r" b="b"/>
            <a:pathLst>
              <a:path w="37074" h="673" extrusionOk="0">
                <a:moveTo>
                  <a:pt x="9314" y="320"/>
                </a:moveTo>
                <a:cubicBezTo>
                  <a:pt x="6368" y="320"/>
                  <a:pt x="1" y="666"/>
                  <a:pt x="1" y="666"/>
                </a:cubicBezTo>
                <a:lnTo>
                  <a:pt x="13976" y="666"/>
                </a:lnTo>
                <a:cubicBezTo>
                  <a:pt x="12819" y="628"/>
                  <a:pt x="11444" y="443"/>
                  <a:pt x="10415" y="349"/>
                </a:cubicBezTo>
                <a:cubicBezTo>
                  <a:pt x="10159" y="329"/>
                  <a:pt x="9779" y="320"/>
                  <a:pt x="9314" y="320"/>
                </a:cubicBezTo>
                <a:close/>
                <a:moveTo>
                  <a:pt x="18194" y="0"/>
                </a:moveTo>
                <a:cubicBezTo>
                  <a:pt x="17226" y="0"/>
                  <a:pt x="16376" y="93"/>
                  <a:pt x="16049" y="349"/>
                </a:cubicBezTo>
                <a:cubicBezTo>
                  <a:pt x="15792" y="551"/>
                  <a:pt x="15313" y="642"/>
                  <a:pt x="14720" y="666"/>
                </a:cubicBezTo>
                <a:lnTo>
                  <a:pt x="37073" y="666"/>
                </a:lnTo>
                <a:cubicBezTo>
                  <a:pt x="36293" y="519"/>
                  <a:pt x="35463" y="397"/>
                  <a:pt x="34659" y="349"/>
                </a:cubicBezTo>
                <a:cubicBezTo>
                  <a:pt x="34138" y="349"/>
                  <a:pt x="31808" y="489"/>
                  <a:pt x="29943" y="489"/>
                </a:cubicBezTo>
                <a:cubicBezTo>
                  <a:pt x="29011" y="489"/>
                  <a:pt x="28195" y="454"/>
                  <a:pt x="27781" y="349"/>
                </a:cubicBezTo>
                <a:cubicBezTo>
                  <a:pt x="27521" y="289"/>
                  <a:pt x="27172" y="267"/>
                  <a:pt x="26770" y="267"/>
                </a:cubicBezTo>
                <a:cubicBezTo>
                  <a:pt x="25634" y="267"/>
                  <a:pt x="24075" y="443"/>
                  <a:pt x="22920" y="443"/>
                </a:cubicBezTo>
                <a:cubicBezTo>
                  <a:pt x="22484" y="443"/>
                  <a:pt x="22106" y="418"/>
                  <a:pt x="21830" y="349"/>
                </a:cubicBezTo>
                <a:cubicBezTo>
                  <a:pt x="21107" y="179"/>
                  <a:pt x="19537" y="0"/>
                  <a:pt x="18194" y="0"/>
                </a:cubicBezTo>
                <a:close/>
                <a:moveTo>
                  <a:pt x="13976" y="666"/>
                </a:moveTo>
                <a:lnTo>
                  <a:pt x="13976" y="666"/>
                </a:lnTo>
                <a:cubicBezTo>
                  <a:pt x="14110" y="670"/>
                  <a:pt x="14241" y="672"/>
                  <a:pt x="14368" y="672"/>
                </a:cubicBezTo>
                <a:cubicBezTo>
                  <a:pt x="14489" y="672"/>
                  <a:pt x="14607" y="670"/>
                  <a:pt x="14720" y="66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flipH="1">
            <a:off x="2226611" y="177928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535348" y="1497543"/>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flipH="1">
            <a:off x="7310161" y="232506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8205886" y="357908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7_1_1">
    <p:spTree>
      <p:nvGrpSpPr>
        <p:cNvPr id="1" name="Shape 390"/>
        <p:cNvGrpSpPr/>
        <p:nvPr/>
      </p:nvGrpSpPr>
      <p:grpSpPr>
        <a:xfrm>
          <a:off x="0" y="0"/>
          <a:ext cx="0" cy="0"/>
          <a:chOff x="0" y="0"/>
          <a:chExt cx="0" cy="0"/>
        </a:xfrm>
      </p:grpSpPr>
      <p:sp>
        <p:nvSpPr>
          <p:cNvPr id="391" name="Google Shape;391;p29"/>
          <p:cNvSpPr txBox="1">
            <a:spLocks noGrp="1"/>
          </p:cNvSpPr>
          <p:nvPr>
            <p:ph type="subTitle" idx="1"/>
          </p:nvPr>
        </p:nvSpPr>
        <p:spPr>
          <a:xfrm>
            <a:off x="2622150" y="3935600"/>
            <a:ext cx="3899700" cy="6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2" name="Google Shape;392;p29"/>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93" name="Google Shape;393;p29"/>
          <p:cNvSpPr/>
          <p:nvPr/>
        </p:nvSpPr>
        <p:spPr>
          <a:xfrm flipH="1">
            <a:off x="-8804450" y="2117826"/>
            <a:ext cx="26752899" cy="3048520"/>
          </a:xfrm>
          <a:custGeom>
            <a:avLst/>
            <a:gdLst/>
            <a:ahLst/>
            <a:cxnLst/>
            <a:rect l="l" t="t" r="r" b="b"/>
            <a:pathLst>
              <a:path w="152436" h="17369" extrusionOk="0">
                <a:moveTo>
                  <a:pt x="50508" y="1"/>
                </a:moveTo>
                <a:cubicBezTo>
                  <a:pt x="47549" y="1"/>
                  <a:pt x="44430" y="1151"/>
                  <a:pt x="41585" y="2247"/>
                </a:cubicBezTo>
                <a:cubicBezTo>
                  <a:pt x="28122" y="7515"/>
                  <a:pt x="14195" y="11490"/>
                  <a:pt x="0" y="14100"/>
                </a:cubicBezTo>
                <a:lnTo>
                  <a:pt x="0" y="17368"/>
                </a:lnTo>
                <a:lnTo>
                  <a:pt x="152436" y="17368"/>
                </a:lnTo>
                <a:lnTo>
                  <a:pt x="152436" y="9027"/>
                </a:lnTo>
                <a:cubicBezTo>
                  <a:pt x="151776" y="9188"/>
                  <a:pt x="151222" y="9272"/>
                  <a:pt x="150669" y="9272"/>
                </a:cubicBezTo>
                <a:cubicBezTo>
                  <a:pt x="149629" y="9272"/>
                  <a:pt x="148596" y="8973"/>
                  <a:pt x="146875" y="8320"/>
                </a:cubicBezTo>
                <a:cubicBezTo>
                  <a:pt x="144880" y="7555"/>
                  <a:pt x="142781" y="7169"/>
                  <a:pt x="140682" y="7169"/>
                </a:cubicBezTo>
                <a:cubicBezTo>
                  <a:pt x="138829" y="7169"/>
                  <a:pt x="136976" y="7470"/>
                  <a:pt x="135192" y="8076"/>
                </a:cubicBezTo>
                <a:cubicBezTo>
                  <a:pt x="134111" y="8429"/>
                  <a:pt x="133029" y="8922"/>
                  <a:pt x="131911" y="8922"/>
                </a:cubicBezTo>
                <a:cubicBezTo>
                  <a:pt x="131794" y="8922"/>
                  <a:pt x="131676" y="8916"/>
                  <a:pt x="131558" y="8905"/>
                </a:cubicBezTo>
                <a:cubicBezTo>
                  <a:pt x="129729" y="8759"/>
                  <a:pt x="128339" y="7246"/>
                  <a:pt x="126851" y="6124"/>
                </a:cubicBezTo>
                <a:cubicBezTo>
                  <a:pt x="124679" y="4538"/>
                  <a:pt x="122078" y="3720"/>
                  <a:pt x="119455" y="3720"/>
                </a:cubicBezTo>
                <a:cubicBezTo>
                  <a:pt x="117926" y="3720"/>
                  <a:pt x="116389" y="3998"/>
                  <a:pt x="114925" y="4564"/>
                </a:cubicBezTo>
                <a:cubicBezTo>
                  <a:pt x="112013" y="5723"/>
                  <a:pt x="109377" y="8009"/>
                  <a:pt x="106281" y="8009"/>
                </a:cubicBezTo>
                <a:cubicBezTo>
                  <a:pt x="106187" y="8009"/>
                  <a:pt x="106093" y="8007"/>
                  <a:pt x="105998" y="8002"/>
                </a:cubicBezTo>
                <a:cubicBezTo>
                  <a:pt x="104364" y="7929"/>
                  <a:pt x="102852" y="7198"/>
                  <a:pt x="101266" y="6807"/>
                </a:cubicBezTo>
                <a:cubicBezTo>
                  <a:pt x="100266" y="6570"/>
                  <a:pt x="99258" y="6476"/>
                  <a:pt x="98245" y="6476"/>
                </a:cubicBezTo>
                <a:cubicBezTo>
                  <a:pt x="94450" y="6476"/>
                  <a:pt x="90583" y="7793"/>
                  <a:pt x="86738" y="7793"/>
                </a:cubicBezTo>
                <a:cubicBezTo>
                  <a:pt x="86133" y="7793"/>
                  <a:pt x="85529" y="7761"/>
                  <a:pt x="84925" y="7685"/>
                </a:cubicBezTo>
                <a:cubicBezTo>
                  <a:pt x="80087" y="7078"/>
                  <a:pt x="75719" y="3715"/>
                  <a:pt x="70877" y="3715"/>
                </a:cubicBezTo>
                <a:cubicBezTo>
                  <a:pt x="70666" y="3715"/>
                  <a:pt x="70455" y="3721"/>
                  <a:pt x="70243" y="3734"/>
                </a:cubicBezTo>
                <a:cubicBezTo>
                  <a:pt x="67616" y="3887"/>
                  <a:pt x="65005" y="5063"/>
                  <a:pt x="62478" y="5063"/>
                </a:cubicBezTo>
                <a:cubicBezTo>
                  <a:pt x="61766" y="5063"/>
                  <a:pt x="61061" y="4970"/>
                  <a:pt x="60365" y="4734"/>
                </a:cubicBezTo>
                <a:cubicBezTo>
                  <a:pt x="58194" y="4003"/>
                  <a:pt x="56706" y="2051"/>
                  <a:pt x="54706" y="978"/>
                </a:cubicBezTo>
                <a:cubicBezTo>
                  <a:pt x="53380" y="279"/>
                  <a:pt x="51963" y="1"/>
                  <a:pt x="50508" y="1"/>
                </a:cubicBezTo>
                <a:close/>
              </a:path>
            </a:pathLst>
          </a:custGeom>
          <a:gradFill>
            <a:gsLst>
              <a:gs pos="0">
                <a:srgbClr val="D0F3FF">
                  <a:alpha val="7176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flipH="1">
            <a:off x="7841111" y="84028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235611" y="119681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flipH="1">
            <a:off x="512814" y="4217644"/>
            <a:ext cx="161462" cy="104312"/>
          </a:xfrm>
          <a:custGeom>
            <a:avLst/>
            <a:gdLst/>
            <a:ahLst/>
            <a:cxnLst/>
            <a:rect l="l" t="t" r="r" b="b"/>
            <a:pathLst>
              <a:path w="4170" h="2694" extrusionOk="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8508623" y="3831287"/>
            <a:ext cx="162779" cy="104312"/>
          </a:xfrm>
          <a:custGeom>
            <a:avLst/>
            <a:gdLst/>
            <a:ahLst/>
            <a:cxnLst/>
            <a:rect l="l" t="t" r="r" b="b"/>
            <a:pathLst>
              <a:path w="4204" h="2694" extrusionOk="0">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400398" y="3726962"/>
            <a:ext cx="162779" cy="104312"/>
          </a:xfrm>
          <a:custGeom>
            <a:avLst/>
            <a:gdLst/>
            <a:ahLst/>
            <a:cxnLst/>
            <a:rect l="l" t="t" r="r" b="b"/>
            <a:pathLst>
              <a:path w="4204" h="2694" extrusionOk="0">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flipH="1">
            <a:off x="7559114" y="4603994"/>
            <a:ext cx="161462" cy="104312"/>
          </a:xfrm>
          <a:custGeom>
            <a:avLst/>
            <a:gdLst/>
            <a:ahLst/>
            <a:cxnLst/>
            <a:rect l="l" t="t" r="r" b="b"/>
            <a:pathLst>
              <a:path w="4170" h="2694" extrusionOk="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8764996" y="4748725"/>
            <a:ext cx="2390918" cy="33192"/>
          </a:xfrm>
          <a:custGeom>
            <a:avLst/>
            <a:gdLst/>
            <a:ahLst/>
            <a:cxnLst/>
            <a:rect l="l" t="t" r="r" b="b"/>
            <a:pathLst>
              <a:path w="35728" h="496" extrusionOk="0">
                <a:moveTo>
                  <a:pt x="17871" y="0"/>
                </a:moveTo>
                <a:cubicBezTo>
                  <a:pt x="8001" y="0"/>
                  <a:pt x="0" y="248"/>
                  <a:pt x="0" y="248"/>
                </a:cubicBezTo>
                <a:cubicBezTo>
                  <a:pt x="0" y="248"/>
                  <a:pt x="8001" y="495"/>
                  <a:pt x="17871" y="495"/>
                </a:cubicBezTo>
                <a:cubicBezTo>
                  <a:pt x="27727" y="495"/>
                  <a:pt x="35727" y="248"/>
                  <a:pt x="35727" y="248"/>
                </a:cubicBezTo>
                <a:cubicBezTo>
                  <a:pt x="35727" y="248"/>
                  <a:pt x="27741" y="0"/>
                  <a:pt x="17871" y="0"/>
                </a:cubicBezTo>
                <a:close/>
              </a:path>
            </a:pathLst>
          </a:custGeom>
          <a:solidFill>
            <a:srgbClr val="E0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7971983" y="3291001"/>
            <a:ext cx="4791940" cy="32255"/>
          </a:xfrm>
          <a:custGeom>
            <a:avLst/>
            <a:gdLst/>
            <a:ahLst/>
            <a:cxnLst/>
            <a:rect l="l" t="t" r="r" b="b"/>
            <a:pathLst>
              <a:path w="71607" h="482" extrusionOk="0">
                <a:moveTo>
                  <a:pt x="35796" y="1"/>
                </a:moveTo>
                <a:cubicBezTo>
                  <a:pt x="16029" y="1"/>
                  <a:pt x="0" y="248"/>
                  <a:pt x="0" y="248"/>
                </a:cubicBezTo>
                <a:cubicBezTo>
                  <a:pt x="0" y="248"/>
                  <a:pt x="16029" y="482"/>
                  <a:pt x="35796" y="482"/>
                </a:cubicBezTo>
                <a:cubicBezTo>
                  <a:pt x="55578" y="482"/>
                  <a:pt x="71606" y="248"/>
                  <a:pt x="71606" y="248"/>
                </a:cubicBezTo>
                <a:cubicBezTo>
                  <a:pt x="71606" y="248"/>
                  <a:pt x="55578" y="1"/>
                  <a:pt x="35796" y="1"/>
                </a:cubicBezTo>
                <a:close/>
              </a:path>
            </a:pathLst>
          </a:custGeom>
          <a:solidFill>
            <a:srgbClr val="E0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2857464" y="4718386"/>
            <a:ext cx="7141368" cy="93889"/>
          </a:xfrm>
          <a:custGeom>
            <a:avLst/>
            <a:gdLst/>
            <a:ahLst/>
            <a:cxnLst/>
            <a:rect l="l" t="t" r="r" b="b"/>
            <a:pathLst>
              <a:path w="106715" h="1403" extrusionOk="0">
                <a:moveTo>
                  <a:pt x="53365" y="1"/>
                </a:moveTo>
                <a:cubicBezTo>
                  <a:pt x="23892" y="1"/>
                  <a:pt x="0" y="702"/>
                  <a:pt x="0" y="702"/>
                </a:cubicBezTo>
                <a:cubicBezTo>
                  <a:pt x="0" y="702"/>
                  <a:pt x="23892" y="1403"/>
                  <a:pt x="53365" y="1403"/>
                </a:cubicBezTo>
                <a:cubicBezTo>
                  <a:pt x="82837" y="1403"/>
                  <a:pt x="106715" y="702"/>
                  <a:pt x="106715" y="702"/>
                </a:cubicBezTo>
                <a:cubicBezTo>
                  <a:pt x="106715" y="702"/>
                  <a:pt x="82837" y="1"/>
                  <a:pt x="5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7_1_1_1">
    <p:spTree>
      <p:nvGrpSpPr>
        <p:cNvPr id="1" name="Shape 403"/>
        <p:cNvGrpSpPr/>
        <p:nvPr/>
      </p:nvGrpSpPr>
      <p:grpSpPr>
        <a:xfrm>
          <a:off x="0" y="0"/>
          <a:ext cx="0" cy="0"/>
          <a:chOff x="0" y="0"/>
          <a:chExt cx="0" cy="0"/>
        </a:xfrm>
      </p:grpSpPr>
      <p:sp>
        <p:nvSpPr>
          <p:cNvPr id="404" name="Google Shape;404;p30"/>
          <p:cNvSpPr txBox="1">
            <a:spLocks noGrp="1"/>
          </p:cNvSpPr>
          <p:nvPr>
            <p:ph type="subTitle" idx="1"/>
          </p:nvPr>
        </p:nvSpPr>
        <p:spPr>
          <a:xfrm>
            <a:off x="2622150" y="3935600"/>
            <a:ext cx="3899700" cy="6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05" name="Google Shape;405;p30"/>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406" name="Google Shape;406;p30"/>
          <p:cNvSpPr/>
          <p:nvPr/>
        </p:nvSpPr>
        <p:spPr>
          <a:xfrm>
            <a:off x="825" y="2747625"/>
            <a:ext cx="9144064" cy="2395888"/>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0"/>
          <p:cNvGrpSpPr/>
          <p:nvPr/>
        </p:nvGrpSpPr>
        <p:grpSpPr>
          <a:xfrm>
            <a:off x="426961" y="1540163"/>
            <a:ext cx="1546779" cy="2414616"/>
            <a:chOff x="259775" y="1853100"/>
            <a:chExt cx="1145932" cy="1789002"/>
          </a:xfrm>
        </p:grpSpPr>
        <p:sp>
          <p:nvSpPr>
            <p:cNvPr id="408" name="Google Shape;408;p30"/>
            <p:cNvSpPr/>
            <p:nvPr/>
          </p:nvSpPr>
          <p:spPr>
            <a:xfrm>
              <a:off x="259775" y="1853100"/>
              <a:ext cx="1145932" cy="894495"/>
            </a:xfrm>
            <a:custGeom>
              <a:avLst/>
              <a:gdLst/>
              <a:ahLst/>
              <a:cxnLst/>
              <a:rect l="l" t="t" r="r" b="b"/>
              <a:pathLst>
                <a:path w="59444" h="46401" extrusionOk="0">
                  <a:moveTo>
                    <a:pt x="26486" y="0"/>
                  </a:moveTo>
                  <a:lnTo>
                    <a:pt x="16046" y="10441"/>
                  </a:lnTo>
                  <a:lnTo>
                    <a:pt x="10008" y="23917"/>
                  </a:lnTo>
                  <a:lnTo>
                    <a:pt x="7173" y="40663"/>
                  </a:lnTo>
                  <a:lnTo>
                    <a:pt x="1" y="46400"/>
                  </a:lnTo>
                  <a:lnTo>
                    <a:pt x="59443" y="46400"/>
                  </a:lnTo>
                  <a:lnTo>
                    <a:pt x="52338" y="40663"/>
                  </a:lnTo>
                  <a:lnTo>
                    <a:pt x="49169" y="30389"/>
                  </a:lnTo>
                  <a:lnTo>
                    <a:pt x="41897" y="28187"/>
                  </a:lnTo>
                  <a:lnTo>
                    <a:pt x="35359" y="26586"/>
                  </a:lnTo>
                  <a:lnTo>
                    <a:pt x="32858" y="6538"/>
                  </a:lnTo>
                  <a:lnTo>
                    <a:pt x="26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259775" y="1853100"/>
              <a:ext cx="810908" cy="894495"/>
            </a:xfrm>
            <a:custGeom>
              <a:avLst/>
              <a:gdLst/>
              <a:ahLst/>
              <a:cxnLst/>
              <a:rect l="l" t="t" r="r" b="b"/>
              <a:pathLst>
                <a:path w="42065" h="46401" extrusionOk="0">
                  <a:moveTo>
                    <a:pt x="26486" y="0"/>
                  </a:moveTo>
                  <a:lnTo>
                    <a:pt x="16046" y="10441"/>
                  </a:lnTo>
                  <a:lnTo>
                    <a:pt x="10008" y="23917"/>
                  </a:lnTo>
                  <a:lnTo>
                    <a:pt x="7173" y="40663"/>
                  </a:lnTo>
                  <a:lnTo>
                    <a:pt x="1" y="46400"/>
                  </a:lnTo>
                  <a:lnTo>
                    <a:pt x="34759" y="46400"/>
                  </a:lnTo>
                  <a:lnTo>
                    <a:pt x="32758" y="35326"/>
                  </a:lnTo>
                  <a:lnTo>
                    <a:pt x="42064" y="33591"/>
                  </a:lnTo>
                  <a:lnTo>
                    <a:pt x="29722" y="32257"/>
                  </a:lnTo>
                  <a:lnTo>
                    <a:pt x="26486" y="26286"/>
                  </a:lnTo>
                  <a:lnTo>
                    <a:pt x="24885" y="12609"/>
                  </a:lnTo>
                  <a:lnTo>
                    <a:pt x="21049" y="10741"/>
                  </a:lnTo>
                  <a:lnTo>
                    <a:pt x="24885" y="10741"/>
                  </a:lnTo>
                  <a:lnTo>
                    <a:pt x="264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665560" y="2060167"/>
              <a:ext cx="198076" cy="53379"/>
            </a:xfrm>
            <a:custGeom>
              <a:avLst/>
              <a:gdLst/>
              <a:ahLst/>
              <a:cxnLst/>
              <a:rect l="l" t="t" r="r" b="b"/>
              <a:pathLst>
                <a:path w="10275" h="2769" extrusionOk="0">
                  <a:moveTo>
                    <a:pt x="0" y="0"/>
                  </a:moveTo>
                  <a:lnTo>
                    <a:pt x="3836" y="1868"/>
                  </a:lnTo>
                  <a:lnTo>
                    <a:pt x="10274" y="2769"/>
                  </a:lnTo>
                  <a:lnTo>
                    <a:pt x="10274" y="2769"/>
                  </a:lnTo>
                  <a:lnTo>
                    <a:pt x="38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383251" y="2636988"/>
              <a:ext cx="144061" cy="110634"/>
            </a:xfrm>
            <a:custGeom>
              <a:avLst/>
              <a:gdLst/>
              <a:ahLst/>
              <a:cxnLst/>
              <a:rect l="l" t="t" r="r" b="b"/>
              <a:pathLst>
                <a:path w="7473" h="5739" extrusionOk="0">
                  <a:moveTo>
                    <a:pt x="768" y="1"/>
                  </a:moveTo>
                  <a:lnTo>
                    <a:pt x="0" y="5738"/>
                  </a:lnTo>
                  <a:lnTo>
                    <a:pt x="7472" y="5738"/>
                  </a:lnTo>
                  <a:lnTo>
                    <a:pt x="7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1176140" y="2636988"/>
              <a:ext cx="129275" cy="110634"/>
            </a:xfrm>
            <a:custGeom>
              <a:avLst/>
              <a:gdLst/>
              <a:ahLst/>
              <a:cxnLst/>
              <a:rect l="l" t="t" r="r" b="b"/>
              <a:pathLst>
                <a:path w="6706" h="5739" extrusionOk="0">
                  <a:moveTo>
                    <a:pt x="4804" y="1"/>
                  </a:moveTo>
                  <a:lnTo>
                    <a:pt x="1" y="3503"/>
                  </a:lnTo>
                  <a:lnTo>
                    <a:pt x="3503" y="5738"/>
                  </a:lnTo>
                  <a:lnTo>
                    <a:pt x="2403" y="3370"/>
                  </a:lnTo>
                  <a:lnTo>
                    <a:pt x="3503" y="2869"/>
                  </a:lnTo>
                  <a:lnTo>
                    <a:pt x="6706" y="5738"/>
                  </a:lnTo>
                  <a:lnTo>
                    <a:pt x="4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398038" y="2060167"/>
              <a:ext cx="237306" cy="687436"/>
            </a:xfrm>
            <a:custGeom>
              <a:avLst/>
              <a:gdLst/>
              <a:ahLst/>
              <a:cxnLst/>
              <a:rect l="l" t="t" r="r" b="b"/>
              <a:pathLst>
                <a:path w="12310" h="35660" extrusionOk="0">
                  <a:moveTo>
                    <a:pt x="11242" y="0"/>
                  </a:moveTo>
                  <a:lnTo>
                    <a:pt x="4137" y="14144"/>
                  </a:lnTo>
                  <a:lnTo>
                    <a:pt x="2836" y="13176"/>
                  </a:lnTo>
                  <a:lnTo>
                    <a:pt x="1" y="29922"/>
                  </a:lnTo>
                  <a:lnTo>
                    <a:pt x="6705" y="35659"/>
                  </a:lnTo>
                  <a:lnTo>
                    <a:pt x="6172" y="15278"/>
                  </a:lnTo>
                  <a:lnTo>
                    <a:pt x="123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832759" y="2365609"/>
              <a:ext cx="237942" cy="135058"/>
            </a:xfrm>
            <a:custGeom>
              <a:avLst/>
              <a:gdLst/>
              <a:ahLst/>
              <a:cxnLst/>
              <a:rect l="l" t="t" r="r" b="b"/>
              <a:pathLst>
                <a:path w="12343" h="7006" extrusionOk="0">
                  <a:moveTo>
                    <a:pt x="5637" y="1"/>
                  </a:moveTo>
                  <a:lnTo>
                    <a:pt x="0" y="5672"/>
                  </a:lnTo>
                  <a:lnTo>
                    <a:pt x="12342" y="7006"/>
                  </a:lnTo>
                  <a:lnTo>
                    <a:pt x="56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756861" y="2359826"/>
              <a:ext cx="75915" cy="165921"/>
            </a:xfrm>
            <a:custGeom>
              <a:avLst/>
              <a:gdLst/>
              <a:ahLst/>
              <a:cxnLst/>
              <a:rect l="l" t="t" r="r" b="b"/>
              <a:pathLst>
                <a:path w="3938" h="8607" extrusionOk="0">
                  <a:moveTo>
                    <a:pt x="701" y="1"/>
                  </a:moveTo>
                  <a:lnTo>
                    <a:pt x="1" y="8607"/>
                  </a:lnTo>
                  <a:lnTo>
                    <a:pt x="3937" y="5972"/>
                  </a:lnTo>
                  <a:lnTo>
                    <a:pt x="7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891268" y="2534100"/>
              <a:ext cx="167849" cy="213518"/>
            </a:xfrm>
            <a:custGeom>
              <a:avLst/>
              <a:gdLst/>
              <a:ahLst/>
              <a:cxnLst/>
              <a:rect l="l" t="t" r="r" b="b"/>
              <a:pathLst>
                <a:path w="8707" h="11076" extrusionOk="0">
                  <a:moveTo>
                    <a:pt x="1" y="1"/>
                  </a:moveTo>
                  <a:lnTo>
                    <a:pt x="2002" y="11075"/>
                  </a:lnTo>
                  <a:lnTo>
                    <a:pt x="8707" y="1107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1059103" y="2680074"/>
              <a:ext cx="184582" cy="67548"/>
            </a:xfrm>
            <a:custGeom>
              <a:avLst/>
              <a:gdLst/>
              <a:ahLst/>
              <a:cxnLst/>
              <a:rect l="l" t="t" r="r" b="b"/>
              <a:pathLst>
                <a:path w="9575" h="3504" extrusionOk="0">
                  <a:moveTo>
                    <a:pt x="168" y="1"/>
                  </a:moveTo>
                  <a:lnTo>
                    <a:pt x="1" y="3503"/>
                  </a:lnTo>
                  <a:lnTo>
                    <a:pt x="9574" y="3503"/>
                  </a:lnTo>
                  <a:lnTo>
                    <a:pt x="6072" y="1268"/>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891268" y="2500653"/>
              <a:ext cx="179435" cy="246964"/>
            </a:xfrm>
            <a:custGeom>
              <a:avLst/>
              <a:gdLst/>
              <a:ahLst/>
              <a:cxnLst/>
              <a:rect l="l" t="t" r="r" b="b"/>
              <a:pathLst>
                <a:path w="9308" h="12811" extrusionOk="0">
                  <a:moveTo>
                    <a:pt x="9307" y="1"/>
                  </a:moveTo>
                  <a:lnTo>
                    <a:pt x="1" y="1736"/>
                  </a:lnTo>
                  <a:lnTo>
                    <a:pt x="8707" y="12810"/>
                  </a:lnTo>
                  <a:lnTo>
                    <a:pt x="93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603812" y="2525734"/>
              <a:ext cx="153063" cy="221884"/>
            </a:xfrm>
            <a:custGeom>
              <a:avLst/>
              <a:gdLst/>
              <a:ahLst/>
              <a:cxnLst/>
              <a:rect l="l" t="t" r="r" b="b"/>
              <a:pathLst>
                <a:path w="7940" h="11510" extrusionOk="0">
                  <a:moveTo>
                    <a:pt x="1" y="1"/>
                  </a:moveTo>
                  <a:lnTo>
                    <a:pt x="3970" y="4204"/>
                  </a:lnTo>
                  <a:lnTo>
                    <a:pt x="3970" y="11509"/>
                  </a:lnTo>
                  <a:lnTo>
                    <a:pt x="7940" y="11509"/>
                  </a:lnTo>
                  <a:lnTo>
                    <a:pt x="6339" y="4204"/>
                  </a:lnTo>
                  <a:lnTo>
                    <a:pt x="1" y="1"/>
                  </a:lnTo>
                  <a:close/>
                </a:path>
              </a:pathLst>
            </a:custGeom>
            <a:solidFill>
              <a:srgbClr val="BB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rot="10800000" flipH="1">
              <a:off x="259775" y="2747607"/>
              <a:ext cx="1145932" cy="894495"/>
            </a:xfrm>
            <a:custGeom>
              <a:avLst/>
              <a:gdLst/>
              <a:ahLst/>
              <a:cxnLst/>
              <a:rect l="l" t="t" r="r" b="b"/>
              <a:pathLst>
                <a:path w="59444" h="46401" extrusionOk="0">
                  <a:moveTo>
                    <a:pt x="26486" y="0"/>
                  </a:moveTo>
                  <a:lnTo>
                    <a:pt x="16046" y="10441"/>
                  </a:lnTo>
                  <a:lnTo>
                    <a:pt x="10008" y="23917"/>
                  </a:lnTo>
                  <a:lnTo>
                    <a:pt x="7173" y="40663"/>
                  </a:lnTo>
                  <a:lnTo>
                    <a:pt x="1" y="46400"/>
                  </a:lnTo>
                  <a:lnTo>
                    <a:pt x="59443" y="46400"/>
                  </a:lnTo>
                  <a:lnTo>
                    <a:pt x="52338" y="40663"/>
                  </a:lnTo>
                  <a:lnTo>
                    <a:pt x="49169" y="30389"/>
                  </a:lnTo>
                  <a:lnTo>
                    <a:pt x="41897" y="28187"/>
                  </a:lnTo>
                  <a:lnTo>
                    <a:pt x="35359" y="26586"/>
                  </a:lnTo>
                  <a:lnTo>
                    <a:pt x="32858" y="6538"/>
                  </a:lnTo>
                  <a:lnTo>
                    <a:pt x="26486" y="0"/>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0"/>
          <p:cNvGrpSpPr/>
          <p:nvPr/>
        </p:nvGrpSpPr>
        <p:grpSpPr>
          <a:xfrm flipH="1">
            <a:off x="7170683" y="2040869"/>
            <a:ext cx="1127907" cy="1413457"/>
            <a:chOff x="1542058" y="2040869"/>
            <a:chExt cx="1127907" cy="1413457"/>
          </a:xfrm>
        </p:grpSpPr>
        <p:sp>
          <p:nvSpPr>
            <p:cNvPr id="422" name="Google Shape;422;p30"/>
            <p:cNvSpPr/>
            <p:nvPr/>
          </p:nvSpPr>
          <p:spPr>
            <a:xfrm>
              <a:off x="1542058" y="2040869"/>
              <a:ext cx="1127907" cy="706732"/>
            </a:xfrm>
            <a:custGeom>
              <a:avLst/>
              <a:gdLst/>
              <a:ahLst/>
              <a:cxnLst/>
              <a:rect l="l" t="t" r="r" b="b"/>
              <a:pathLst>
                <a:path w="58509" h="36661" extrusionOk="0">
                  <a:moveTo>
                    <a:pt x="19647" y="1"/>
                  </a:moveTo>
                  <a:lnTo>
                    <a:pt x="12209" y="15211"/>
                  </a:lnTo>
                  <a:lnTo>
                    <a:pt x="3703" y="20382"/>
                  </a:lnTo>
                  <a:lnTo>
                    <a:pt x="0" y="36660"/>
                  </a:lnTo>
                  <a:lnTo>
                    <a:pt x="58509" y="36660"/>
                  </a:lnTo>
                  <a:lnTo>
                    <a:pt x="48501" y="30756"/>
                  </a:lnTo>
                  <a:lnTo>
                    <a:pt x="39261" y="15578"/>
                  </a:lnTo>
                  <a:lnTo>
                    <a:pt x="32090" y="9407"/>
                  </a:lnTo>
                  <a:lnTo>
                    <a:pt x="292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2133664" y="2590682"/>
              <a:ext cx="180707" cy="156938"/>
            </a:xfrm>
            <a:custGeom>
              <a:avLst/>
              <a:gdLst/>
              <a:ahLst/>
              <a:cxnLst/>
              <a:rect l="l" t="t" r="r" b="b"/>
              <a:pathLst>
                <a:path w="9374" h="8141" extrusionOk="0">
                  <a:moveTo>
                    <a:pt x="3937" y="1"/>
                  </a:moveTo>
                  <a:lnTo>
                    <a:pt x="1" y="8140"/>
                  </a:lnTo>
                  <a:lnTo>
                    <a:pt x="9374" y="8140"/>
                  </a:lnTo>
                  <a:lnTo>
                    <a:pt x="3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2181898" y="2341184"/>
              <a:ext cx="256584" cy="228940"/>
            </a:xfrm>
            <a:custGeom>
              <a:avLst/>
              <a:gdLst/>
              <a:ahLst/>
              <a:cxnLst/>
              <a:rect l="l" t="t" r="r" b="b"/>
              <a:pathLst>
                <a:path w="13310" h="11876" extrusionOk="0">
                  <a:moveTo>
                    <a:pt x="6071" y="0"/>
                  </a:moveTo>
                  <a:lnTo>
                    <a:pt x="0" y="868"/>
                  </a:lnTo>
                  <a:lnTo>
                    <a:pt x="2202" y="4804"/>
                  </a:lnTo>
                  <a:lnTo>
                    <a:pt x="3436" y="2269"/>
                  </a:lnTo>
                  <a:lnTo>
                    <a:pt x="5271" y="2269"/>
                  </a:lnTo>
                  <a:lnTo>
                    <a:pt x="13310" y="11876"/>
                  </a:lnTo>
                  <a:lnTo>
                    <a:pt x="6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1773549" y="2040869"/>
              <a:ext cx="332479" cy="706732"/>
            </a:xfrm>
            <a:custGeom>
              <a:avLst/>
              <a:gdLst/>
              <a:ahLst/>
              <a:cxnLst/>
              <a:rect l="l" t="t" r="r" b="b"/>
              <a:pathLst>
                <a:path w="17247" h="36661" extrusionOk="0">
                  <a:moveTo>
                    <a:pt x="7639" y="1"/>
                  </a:moveTo>
                  <a:lnTo>
                    <a:pt x="201" y="15211"/>
                  </a:lnTo>
                  <a:lnTo>
                    <a:pt x="1" y="20015"/>
                  </a:lnTo>
                  <a:lnTo>
                    <a:pt x="1" y="29221"/>
                  </a:lnTo>
                  <a:lnTo>
                    <a:pt x="1668" y="36660"/>
                  </a:lnTo>
                  <a:lnTo>
                    <a:pt x="9941" y="36660"/>
                  </a:lnTo>
                  <a:lnTo>
                    <a:pt x="13243" y="30422"/>
                  </a:lnTo>
                  <a:lnTo>
                    <a:pt x="13243" y="22850"/>
                  </a:lnTo>
                  <a:lnTo>
                    <a:pt x="13243" y="13410"/>
                  </a:lnTo>
                  <a:lnTo>
                    <a:pt x="17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1805705" y="2066586"/>
              <a:ext cx="236651" cy="681016"/>
            </a:xfrm>
            <a:custGeom>
              <a:avLst/>
              <a:gdLst/>
              <a:ahLst/>
              <a:cxnLst/>
              <a:rect l="l" t="t" r="r" b="b"/>
              <a:pathLst>
                <a:path w="12276" h="35327" extrusionOk="0">
                  <a:moveTo>
                    <a:pt x="12276" y="1"/>
                  </a:moveTo>
                  <a:lnTo>
                    <a:pt x="6138" y="16079"/>
                  </a:lnTo>
                  <a:lnTo>
                    <a:pt x="6138" y="27187"/>
                  </a:lnTo>
                  <a:lnTo>
                    <a:pt x="0" y="35326"/>
                  </a:lnTo>
                  <a:lnTo>
                    <a:pt x="8273" y="35326"/>
                  </a:lnTo>
                  <a:lnTo>
                    <a:pt x="8740" y="28121"/>
                  </a:lnTo>
                  <a:lnTo>
                    <a:pt x="8740" y="14444"/>
                  </a:lnTo>
                  <a:lnTo>
                    <a:pt x="122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1542058" y="2334109"/>
              <a:ext cx="263658" cy="413502"/>
            </a:xfrm>
            <a:custGeom>
              <a:avLst/>
              <a:gdLst/>
              <a:ahLst/>
              <a:cxnLst/>
              <a:rect l="l" t="t" r="r" b="b"/>
              <a:pathLst>
                <a:path w="13677" h="21450" extrusionOk="0">
                  <a:moveTo>
                    <a:pt x="12209" y="0"/>
                  </a:moveTo>
                  <a:lnTo>
                    <a:pt x="8006" y="11008"/>
                  </a:lnTo>
                  <a:lnTo>
                    <a:pt x="8006" y="18747"/>
                  </a:lnTo>
                  <a:lnTo>
                    <a:pt x="0" y="21449"/>
                  </a:lnTo>
                  <a:lnTo>
                    <a:pt x="13676" y="21449"/>
                  </a:lnTo>
                  <a:lnTo>
                    <a:pt x="12009" y="14010"/>
                  </a:lnTo>
                  <a:lnTo>
                    <a:pt x="12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1965193" y="2299389"/>
              <a:ext cx="113834" cy="448221"/>
            </a:xfrm>
            <a:custGeom>
              <a:avLst/>
              <a:gdLst/>
              <a:ahLst/>
              <a:cxnLst/>
              <a:rect l="l" t="t" r="r" b="b"/>
              <a:pathLst>
                <a:path w="5905" h="23251" extrusionOk="0">
                  <a:moveTo>
                    <a:pt x="3302" y="0"/>
                  </a:moveTo>
                  <a:lnTo>
                    <a:pt x="3302" y="17012"/>
                  </a:lnTo>
                  <a:lnTo>
                    <a:pt x="0" y="23250"/>
                  </a:lnTo>
                  <a:lnTo>
                    <a:pt x="4003" y="23250"/>
                  </a:lnTo>
                  <a:lnTo>
                    <a:pt x="5904" y="17346"/>
                  </a:lnTo>
                  <a:lnTo>
                    <a:pt x="3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2181898" y="2433777"/>
              <a:ext cx="132475" cy="313838"/>
            </a:xfrm>
            <a:custGeom>
              <a:avLst/>
              <a:gdLst/>
              <a:ahLst/>
              <a:cxnLst/>
              <a:rect l="l" t="t" r="r" b="b"/>
              <a:pathLst>
                <a:path w="6872" h="16280" extrusionOk="0">
                  <a:moveTo>
                    <a:pt x="0" y="1"/>
                  </a:moveTo>
                  <a:lnTo>
                    <a:pt x="1435" y="8140"/>
                  </a:lnTo>
                  <a:lnTo>
                    <a:pt x="6872" y="1627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rot="10800000" flipH="1">
              <a:off x="1542058" y="2747594"/>
              <a:ext cx="1127907" cy="706732"/>
            </a:xfrm>
            <a:custGeom>
              <a:avLst/>
              <a:gdLst/>
              <a:ahLst/>
              <a:cxnLst/>
              <a:rect l="l" t="t" r="r" b="b"/>
              <a:pathLst>
                <a:path w="58509" h="36661" extrusionOk="0">
                  <a:moveTo>
                    <a:pt x="19647" y="1"/>
                  </a:moveTo>
                  <a:lnTo>
                    <a:pt x="12209" y="15211"/>
                  </a:lnTo>
                  <a:lnTo>
                    <a:pt x="3703" y="20382"/>
                  </a:lnTo>
                  <a:lnTo>
                    <a:pt x="0" y="36660"/>
                  </a:lnTo>
                  <a:lnTo>
                    <a:pt x="58509" y="36660"/>
                  </a:lnTo>
                  <a:lnTo>
                    <a:pt x="48501" y="30756"/>
                  </a:lnTo>
                  <a:lnTo>
                    <a:pt x="39261" y="15578"/>
                  </a:lnTo>
                  <a:lnTo>
                    <a:pt x="32090" y="9407"/>
                  </a:lnTo>
                  <a:lnTo>
                    <a:pt x="29254"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0"/>
          <p:cNvSpPr/>
          <p:nvPr/>
        </p:nvSpPr>
        <p:spPr>
          <a:xfrm>
            <a:off x="6688900" y="4875368"/>
            <a:ext cx="2455107" cy="209689"/>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827" y="4289851"/>
            <a:ext cx="2180020" cy="668403"/>
          </a:xfrm>
          <a:custGeom>
            <a:avLst/>
            <a:gdLst/>
            <a:ahLst/>
            <a:cxnLst/>
            <a:rect l="l" t="t" r="r" b="b"/>
            <a:pathLst>
              <a:path w="52439" h="16078" extrusionOk="0">
                <a:moveTo>
                  <a:pt x="9459" y="1"/>
                </a:moveTo>
                <a:cubicBezTo>
                  <a:pt x="6308" y="1"/>
                  <a:pt x="3158" y="68"/>
                  <a:pt x="0" y="200"/>
                </a:cubicBezTo>
                <a:lnTo>
                  <a:pt x="0" y="16078"/>
                </a:lnTo>
                <a:lnTo>
                  <a:pt x="2342" y="15736"/>
                </a:lnTo>
                <a:cubicBezTo>
                  <a:pt x="2951" y="15639"/>
                  <a:pt x="3634" y="15517"/>
                  <a:pt x="4000" y="15127"/>
                </a:cubicBezTo>
                <a:cubicBezTo>
                  <a:pt x="4439" y="14639"/>
                  <a:pt x="4244" y="13956"/>
                  <a:pt x="4537" y="13419"/>
                </a:cubicBezTo>
                <a:cubicBezTo>
                  <a:pt x="4961" y="12624"/>
                  <a:pt x="6114" y="12431"/>
                  <a:pt x="7292" y="12431"/>
                </a:cubicBezTo>
                <a:cubicBezTo>
                  <a:pt x="7741" y="12431"/>
                  <a:pt x="8193" y="12459"/>
                  <a:pt x="8610" y="12492"/>
                </a:cubicBezTo>
                <a:cubicBezTo>
                  <a:pt x="9150" y="12528"/>
                  <a:pt x="9691" y="12546"/>
                  <a:pt x="10231" y="12546"/>
                </a:cubicBezTo>
                <a:cubicBezTo>
                  <a:pt x="13350" y="12546"/>
                  <a:pt x="16452" y="11949"/>
                  <a:pt x="19341" y="10785"/>
                </a:cubicBezTo>
                <a:cubicBezTo>
                  <a:pt x="14219" y="10566"/>
                  <a:pt x="9146" y="9956"/>
                  <a:pt x="4122" y="8956"/>
                </a:cubicBezTo>
                <a:lnTo>
                  <a:pt x="6024" y="8249"/>
                </a:lnTo>
                <a:cubicBezTo>
                  <a:pt x="6024" y="7005"/>
                  <a:pt x="7293" y="5932"/>
                  <a:pt x="8781" y="5493"/>
                </a:cubicBezTo>
                <a:cubicBezTo>
                  <a:pt x="10127" y="5073"/>
                  <a:pt x="11612" y="5053"/>
                  <a:pt x="13057" y="5053"/>
                </a:cubicBezTo>
                <a:cubicBezTo>
                  <a:pt x="13210" y="5053"/>
                  <a:pt x="13361" y="5054"/>
                  <a:pt x="13512" y="5054"/>
                </a:cubicBezTo>
                <a:cubicBezTo>
                  <a:pt x="13989" y="5056"/>
                  <a:pt x="14465" y="5058"/>
                  <a:pt x="14942" y="5058"/>
                </a:cubicBezTo>
                <a:cubicBezTo>
                  <a:pt x="27489" y="5058"/>
                  <a:pt x="40032" y="4129"/>
                  <a:pt x="52438" y="2273"/>
                </a:cubicBezTo>
                <a:lnTo>
                  <a:pt x="52438" y="2273"/>
                </a:lnTo>
                <a:lnTo>
                  <a:pt x="33878" y="2395"/>
                </a:lnTo>
                <a:lnTo>
                  <a:pt x="27122" y="2444"/>
                </a:lnTo>
                <a:cubicBezTo>
                  <a:pt x="24756" y="2468"/>
                  <a:pt x="22366" y="2468"/>
                  <a:pt x="19975" y="2468"/>
                </a:cubicBezTo>
                <a:cubicBezTo>
                  <a:pt x="14171" y="2468"/>
                  <a:pt x="8342" y="2371"/>
                  <a:pt x="2537" y="2200"/>
                </a:cubicBezTo>
                <a:cubicBezTo>
                  <a:pt x="7333" y="857"/>
                  <a:pt x="12295" y="151"/>
                  <a:pt x="17283" y="151"/>
                </a:cubicBezTo>
                <a:cubicBezTo>
                  <a:pt x="17367" y="151"/>
                  <a:pt x="17452" y="151"/>
                  <a:pt x="17536" y="151"/>
                </a:cubicBezTo>
                <a:cubicBezTo>
                  <a:pt x="14840" y="50"/>
                  <a:pt x="12149" y="1"/>
                  <a:pt x="9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537600"/>
            <a:ext cx="5463300" cy="4287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3000"/>
              <a:buNone/>
              <a:defRPr>
                <a:solidFill>
                  <a:schemeClr val="accent3"/>
                </a:solidFill>
              </a:defRPr>
            </a:lvl1pPr>
            <a:lvl2pPr lvl="1">
              <a:spcBef>
                <a:spcPts val="0"/>
              </a:spcBef>
              <a:spcAft>
                <a:spcPts val="0"/>
              </a:spcAft>
              <a:buClr>
                <a:srgbClr val="FFFFFF"/>
              </a:buClr>
              <a:buSzPts val="3000"/>
              <a:buNone/>
              <a:defRPr>
                <a:solidFill>
                  <a:srgbClr val="FFFFFF"/>
                </a:solidFill>
              </a:defRPr>
            </a:lvl2pPr>
            <a:lvl3pPr lvl="2">
              <a:spcBef>
                <a:spcPts val="0"/>
              </a:spcBef>
              <a:spcAft>
                <a:spcPts val="0"/>
              </a:spcAft>
              <a:buClr>
                <a:srgbClr val="FFFFFF"/>
              </a:buClr>
              <a:buSzPts val="3000"/>
              <a:buNone/>
              <a:defRPr>
                <a:solidFill>
                  <a:srgbClr val="FFFFFF"/>
                </a:solidFill>
              </a:defRPr>
            </a:lvl3pPr>
            <a:lvl4pPr lvl="3">
              <a:spcBef>
                <a:spcPts val="0"/>
              </a:spcBef>
              <a:spcAft>
                <a:spcPts val="0"/>
              </a:spcAft>
              <a:buClr>
                <a:srgbClr val="FFFFFF"/>
              </a:buClr>
              <a:buSzPts val="3000"/>
              <a:buNone/>
              <a:defRPr>
                <a:solidFill>
                  <a:srgbClr val="FFFFFF"/>
                </a:solidFill>
              </a:defRPr>
            </a:lvl4pPr>
            <a:lvl5pPr lvl="4">
              <a:spcBef>
                <a:spcPts val="0"/>
              </a:spcBef>
              <a:spcAft>
                <a:spcPts val="0"/>
              </a:spcAft>
              <a:buClr>
                <a:srgbClr val="FFFFFF"/>
              </a:buClr>
              <a:buSzPts val="3000"/>
              <a:buNone/>
              <a:defRPr>
                <a:solidFill>
                  <a:srgbClr val="FFFFFF"/>
                </a:solidFill>
              </a:defRPr>
            </a:lvl5pPr>
            <a:lvl6pPr lvl="5">
              <a:spcBef>
                <a:spcPts val="0"/>
              </a:spcBef>
              <a:spcAft>
                <a:spcPts val="0"/>
              </a:spcAft>
              <a:buClr>
                <a:srgbClr val="FFFFFF"/>
              </a:buClr>
              <a:buSzPts val="3000"/>
              <a:buNone/>
              <a:defRPr>
                <a:solidFill>
                  <a:srgbClr val="FFFFFF"/>
                </a:solidFill>
              </a:defRPr>
            </a:lvl6pPr>
            <a:lvl7pPr lvl="6">
              <a:spcBef>
                <a:spcPts val="0"/>
              </a:spcBef>
              <a:spcAft>
                <a:spcPts val="0"/>
              </a:spcAft>
              <a:buClr>
                <a:srgbClr val="FFFFFF"/>
              </a:buClr>
              <a:buSzPts val="3000"/>
              <a:buNone/>
              <a:defRPr>
                <a:solidFill>
                  <a:srgbClr val="FFFFFF"/>
                </a:solidFill>
              </a:defRPr>
            </a:lvl7pPr>
            <a:lvl8pPr lvl="7">
              <a:spcBef>
                <a:spcPts val="0"/>
              </a:spcBef>
              <a:spcAft>
                <a:spcPts val="0"/>
              </a:spcAft>
              <a:buClr>
                <a:srgbClr val="FFFFFF"/>
              </a:buClr>
              <a:buSzPts val="3000"/>
              <a:buNone/>
              <a:defRPr>
                <a:solidFill>
                  <a:srgbClr val="FFFFFF"/>
                </a:solidFill>
              </a:defRPr>
            </a:lvl8pPr>
            <a:lvl9pPr lvl="8">
              <a:spcBef>
                <a:spcPts val="0"/>
              </a:spcBef>
              <a:spcAft>
                <a:spcPts val="0"/>
              </a:spcAft>
              <a:buClr>
                <a:srgbClr val="FFFFFF"/>
              </a:buClr>
              <a:buSzPts val="3000"/>
              <a:buNone/>
              <a:defRPr>
                <a:solidFill>
                  <a:srgbClr val="FFFFFF"/>
                </a:solidFill>
              </a:defRPr>
            </a:lvl9pPr>
          </a:lstStyle>
          <a:p>
            <a:endParaRPr/>
          </a:p>
        </p:txBody>
      </p:sp>
      <p:sp>
        <p:nvSpPr>
          <p:cNvPr id="36" name="Google Shape;36;p4"/>
          <p:cNvSpPr txBox="1">
            <a:spLocks noGrp="1"/>
          </p:cNvSpPr>
          <p:nvPr>
            <p:ph type="body" idx="1"/>
          </p:nvPr>
        </p:nvSpPr>
        <p:spPr>
          <a:xfrm>
            <a:off x="713225" y="1168075"/>
            <a:ext cx="7331100" cy="3435900"/>
          </a:xfrm>
          <a:prstGeom prst="rect">
            <a:avLst/>
          </a:prstGeom>
        </p:spPr>
        <p:txBody>
          <a:bodyPr spcFirstLastPara="1" wrap="square" lIns="91425" tIns="91425" rIns="91425" bIns="91425" anchor="t" anchorCtr="0">
            <a:noAutofit/>
          </a:bodyPr>
          <a:lstStyle>
            <a:lvl1pPr marL="457200" lvl="0" indent="-387350">
              <a:spcBef>
                <a:spcPts val="0"/>
              </a:spcBef>
              <a:spcAft>
                <a:spcPts val="0"/>
              </a:spcAft>
              <a:buClr>
                <a:srgbClr val="04445A"/>
              </a:buClr>
              <a:buSzPts val="2500"/>
              <a:buAutoNum type="arabicPeriod"/>
              <a:defRPr sz="1100">
                <a:solidFill>
                  <a:schemeClr val="accent6"/>
                </a:solidFill>
              </a:defRPr>
            </a:lvl1pPr>
            <a:lvl2pPr marL="914400" lvl="1" indent="-317500">
              <a:spcBef>
                <a:spcPts val="0"/>
              </a:spcBef>
              <a:spcAft>
                <a:spcPts val="0"/>
              </a:spcAft>
              <a:buClr>
                <a:srgbClr val="04445A"/>
              </a:buClr>
              <a:buSzPts val="1400"/>
              <a:buFont typeface="Didact Gothic"/>
              <a:buAutoNum type="alphaLcPeriod"/>
              <a:defRPr>
                <a:solidFill>
                  <a:schemeClr val="accent6"/>
                </a:solidFill>
              </a:defRPr>
            </a:lvl2pPr>
            <a:lvl3pPr marL="1371600" lvl="2" indent="-317500">
              <a:spcBef>
                <a:spcPts val="0"/>
              </a:spcBef>
              <a:spcAft>
                <a:spcPts val="0"/>
              </a:spcAft>
              <a:buClr>
                <a:srgbClr val="04445A"/>
              </a:buClr>
              <a:buSzPts val="1400"/>
              <a:buFont typeface="Didact Gothic"/>
              <a:buAutoNum type="romanLcPeriod"/>
              <a:defRPr>
                <a:solidFill>
                  <a:schemeClr val="accent6"/>
                </a:solidFill>
              </a:defRPr>
            </a:lvl3pPr>
            <a:lvl4pPr marL="1828800" lvl="3" indent="-317500">
              <a:spcBef>
                <a:spcPts val="0"/>
              </a:spcBef>
              <a:spcAft>
                <a:spcPts val="0"/>
              </a:spcAft>
              <a:buClr>
                <a:srgbClr val="04445A"/>
              </a:buClr>
              <a:buSzPts val="1400"/>
              <a:buFont typeface="Didact Gothic"/>
              <a:buAutoNum type="arabicPeriod"/>
              <a:defRPr>
                <a:solidFill>
                  <a:schemeClr val="accent6"/>
                </a:solidFill>
              </a:defRPr>
            </a:lvl4pPr>
            <a:lvl5pPr marL="2286000" lvl="4" indent="-317500">
              <a:spcBef>
                <a:spcPts val="0"/>
              </a:spcBef>
              <a:spcAft>
                <a:spcPts val="0"/>
              </a:spcAft>
              <a:buClr>
                <a:srgbClr val="04445A"/>
              </a:buClr>
              <a:buSzPts val="1400"/>
              <a:buFont typeface="Didact Gothic"/>
              <a:buAutoNum type="alphaLcPeriod"/>
              <a:defRPr>
                <a:solidFill>
                  <a:schemeClr val="accent6"/>
                </a:solidFill>
              </a:defRPr>
            </a:lvl5pPr>
            <a:lvl6pPr marL="2743200" lvl="5" indent="-317500">
              <a:spcBef>
                <a:spcPts val="0"/>
              </a:spcBef>
              <a:spcAft>
                <a:spcPts val="0"/>
              </a:spcAft>
              <a:buClr>
                <a:srgbClr val="04445A"/>
              </a:buClr>
              <a:buSzPts val="1400"/>
              <a:buFont typeface="Didact Gothic"/>
              <a:buAutoNum type="romanLcPeriod"/>
              <a:defRPr>
                <a:solidFill>
                  <a:schemeClr val="accent6"/>
                </a:solidFill>
              </a:defRPr>
            </a:lvl6pPr>
            <a:lvl7pPr marL="3200400" lvl="6" indent="-317500">
              <a:spcBef>
                <a:spcPts val="0"/>
              </a:spcBef>
              <a:spcAft>
                <a:spcPts val="0"/>
              </a:spcAft>
              <a:buClr>
                <a:srgbClr val="04445A"/>
              </a:buClr>
              <a:buSzPts val="1400"/>
              <a:buFont typeface="Didact Gothic"/>
              <a:buAutoNum type="arabicPeriod"/>
              <a:defRPr>
                <a:solidFill>
                  <a:schemeClr val="accent6"/>
                </a:solidFill>
              </a:defRPr>
            </a:lvl7pPr>
            <a:lvl8pPr marL="3657600" lvl="7" indent="-317500">
              <a:spcBef>
                <a:spcPts val="0"/>
              </a:spcBef>
              <a:spcAft>
                <a:spcPts val="0"/>
              </a:spcAft>
              <a:buClr>
                <a:srgbClr val="04445A"/>
              </a:buClr>
              <a:buSzPts val="1400"/>
              <a:buFont typeface="Didact Gothic"/>
              <a:buAutoNum type="alphaLcPeriod"/>
              <a:defRPr>
                <a:solidFill>
                  <a:schemeClr val="accent6"/>
                </a:solidFill>
              </a:defRPr>
            </a:lvl8pPr>
            <a:lvl9pPr marL="4114800" lvl="8" indent="-317500">
              <a:spcBef>
                <a:spcPts val="0"/>
              </a:spcBef>
              <a:spcAft>
                <a:spcPts val="0"/>
              </a:spcAft>
              <a:buClr>
                <a:srgbClr val="04445A"/>
              </a:buClr>
              <a:buSzPts val="1400"/>
              <a:buFont typeface="Didact Gothic"/>
              <a:buAutoNum type="romanLcPeriod"/>
              <a:defRPr>
                <a:solidFill>
                  <a:schemeClr val="accent6"/>
                </a:solidFill>
              </a:defRPr>
            </a:lvl9pPr>
          </a:lstStyle>
          <a:p>
            <a:endParaRPr/>
          </a:p>
        </p:txBody>
      </p:sp>
      <p:sp>
        <p:nvSpPr>
          <p:cNvPr id="37" name="Google Shape;37;p4"/>
          <p:cNvSpPr/>
          <p:nvPr/>
        </p:nvSpPr>
        <p:spPr>
          <a:xfrm flipH="1">
            <a:off x="8006760" y="4784086"/>
            <a:ext cx="1137240" cy="147015"/>
          </a:xfrm>
          <a:custGeom>
            <a:avLst/>
            <a:gdLst/>
            <a:ahLst/>
            <a:cxnLst/>
            <a:rect l="l" t="t" r="r" b="b"/>
            <a:pathLst>
              <a:path w="22464" h="2904" extrusionOk="0">
                <a:moveTo>
                  <a:pt x="0" y="0"/>
                </a:moveTo>
                <a:lnTo>
                  <a:pt x="0" y="2659"/>
                </a:lnTo>
                <a:cubicBezTo>
                  <a:pt x="2022" y="2822"/>
                  <a:pt x="4045" y="2903"/>
                  <a:pt x="6066" y="2903"/>
                </a:cubicBezTo>
                <a:cubicBezTo>
                  <a:pt x="11579" y="2903"/>
                  <a:pt x="17073" y="2300"/>
                  <a:pt x="22463" y="1122"/>
                </a:cubicBezTo>
                <a:cubicBezTo>
                  <a:pt x="14951" y="1025"/>
                  <a:pt x="7463" y="65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flipH="1">
            <a:off x="5461993" y="4175225"/>
            <a:ext cx="3682007" cy="332961"/>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CUSTOM_8">
    <p:spTree>
      <p:nvGrpSpPr>
        <p:cNvPr id="1" name="Shape 433"/>
        <p:cNvGrpSpPr/>
        <p:nvPr/>
      </p:nvGrpSpPr>
      <p:grpSpPr>
        <a:xfrm>
          <a:off x="0" y="0"/>
          <a:ext cx="0" cy="0"/>
          <a:chOff x="0" y="0"/>
          <a:chExt cx="0" cy="0"/>
        </a:xfrm>
      </p:grpSpPr>
      <p:sp>
        <p:nvSpPr>
          <p:cNvPr id="434" name="Google Shape;434;p31"/>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435" name="Google Shape;435;p31"/>
          <p:cNvSpPr txBox="1">
            <a:spLocks noGrp="1"/>
          </p:cNvSpPr>
          <p:nvPr>
            <p:ph type="title" idx="2"/>
          </p:nvPr>
        </p:nvSpPr>
        <p:spPr>
          <a:xfrm>
            <a:off x="1817400" y="3221925"/>
            <a:ext cx="16752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436" name="Google Shape;436;p31"/>
          <p:cNvSpPr txBox="1">
            <a:spLocks noGrp="1"/>
          </p:cNvSpPr>
          <p:nvPr>
            <p:ph type="subTitle" idx="1"/>
          </p:nvPr>
        </p:nvSpPr>
        <p:spPr>
          <a:xfrm>
            <a:off x="1485150" y="3645774"/>
            <a:ext cx="2339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7" name="Google Shape;437;p31"/>
          <p:cNvSpPr txBox="1">
            <a:spLocks noGrp="1"/>
          </p:cNvSpPr>
          <p:nvPr>
            <p:ph type="title" idx="3"/>
          </p:nvPr>
        </p:nvSpPr>
        <p:spPr>
          <a:xfrm>
            <a:off x="5651400" y="3221925"/>
            <a:ext cx="16752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438" name="Google Shape;438;p31"/>
          <p:cNvSpPr txBox="1">
            <a:spLocks noGrp="1"/>
          </p:cNvSpPr>
          <p:nvPr>
            <p:ph type="subTitle" idx="4"/>
          </p:nvPr>
        </p:nvSpPr>
        <p:spPr>
          <a:xfrm>
            <a:off x="5319150" y="3645774"/>
            <a:ext cx="2339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CUSTOM_8_1">
    <p:spTree>
      <p:nvGrpSpPr>
        <p:cNvPr id="1" name="Shape 439"/>
        <p:cNvGrpSpPr/>
        <p:nvPr/>
      </p:nvGrpSpPr>
      <p:grpSpPr>
        <a:xfrm>
          <a:off x="0" y="0"/>
          <a:ext cx="0" cy="0"/>
          <a:chOff x="0" y="0"/>
          <a:chExt cx="0" cy="0"/>
        </a:xfrm>
      </p:grpSpPr>
      <p:sp>
        <p:nvSpPr>
          <p:cNvPr id="440" name="Google Shape;440;p32"/>
          <p:cNvSpPr txBox="1">
            <a:spLocks noGrp="1"/>
          </p:cNvSpPr>
          <p:nvPr>
            <p:ph type="title"/>
          </p:nvPr>
        </p:nvSpPr>
        <p:spPr>
          <a:xfrm>
            <a:off x="2098350" y="2044563"/>
            <a:ext cx="4947300" cy="42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2800">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441" name="Google Shape;441;p32"/>
          <p:cNvSpPr txBox="1">
            <a:spLocks noGrp="1"/>
          </p:cNvSpPr>
          <p:nvPr>
            <p:ph type="subTitle" idx="1"/>
          </p:nvPr>
        </p:nvSpPr>
        <p:spPr>
          <a:xfrm>
            <a:off x="2098350" y="838488"/>
            <a:ext cx="4947300" cy="116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2" name="Google Shape;442;p32"/>
          <p:cNvSpPr/>
          <p:nvPr/>
        </p:nvSpPr>
        <p:spPr>
          <a:xfrm>
            <a:off x="7262675" y="2570550"/>
            <a:ext cx="1526400" cy="1526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2"/>
          <p:cNvGrpSpPr/>
          <p:nvPr/>
        </p:nvGrpSpPr>
        <p:grpSpPr>
          <a:xfrm>
            <a:off x="-556900" y="2318817"/>
            <a:ext cx="2540247" cy="2381442"/>
            <a:chOff x="0" y="2372765"/>
            <a:chExt cx="2893550" cy="2712657"/>
          </a:xfrm>
        </p:grpSpPr>
        <p:sp>
          <p:nvSpPr>
            <p:cNvPr id="444" name="Google Shape;444;p32"/>
            <p:cNvSpPr/>
            <p:nvPr/>
          </p:nvSpPr>
          <p:spPr>
            <a:xfrm>
              <a:off x="0" y="2372765"/>
              <a:ext cx="2893550" cy="1361820"/>
            </a:xfrm>
            <a:custGeom>
              <a:avLst/>
              <a:gdLst/>
              <a:ahLst/>
              <a:cxnLst/>
              <a:rect l="l" t="t" r="r" b="b"/>
              <a:pathLst>
                <a:path w="59043" h="27788" extrusionOk="0">
                  <a:moveTo>
                    <a:pt x="31223" y="1"/>
                  </a:moveTo>
                  <a:lnTo>
                    <a:pt x="18814" y="18380"/>
                  </a:lnTo>
                  <a:lnTo>
                    <a:pt x="2569" y="22683"/>
                  </a:lnTo>
                  <a:lnTo>
                    <a:pt x="1" y="27787"/>
                  </a:lnTo>
                  <a:lnTo>
                    <a:pt x="59043" y="27787"/>
                  </a:lnTo>
                  <a:lnTo>
                    <a:pt x="49203" y="24818"/>
                  </a:lnTo>
                  <a:lnTo>
                    <a:pt x="45767" y="18380"/>
                  </a:lnTo>
                  <a:lnTo>
                    <a:pt x="45767" y="11542"/>
                  </a:lnTo>
                  <a:lnTo>
                    <a:pt x="312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922020" y="2372765"/>
              <a:ext cx="608183" cy="1361820"/>
            </a:xfrm>
            <a:custGeom>
              <a:avLst/>
              <a:gdLst/>
              <a:ahLst/>
              <a:cxnLst/>
              <a:rect l="l" t="t" r="r" b="b"/>
              <a:pathLst>
                <a:path w="12410" h="27788" extrusionOk="0">
                  <a:moveTo>
                    <a:pt x="12409" y="1"/>
                  </a:moveTo>
                  <a:lnTo>
                    <a:pt x="0" y="18380"/>
                  </a:lnTo>
                  <a:lnTo>
                    <a:pt x="2235" y="27787"/>
                  </a:lnTo>
                  <a:lnTo>
                    <a:pt x="7572" y="19448"/>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0" y="3484394"/>
              <a:ext cx="580396" cy="250183"/>
            </a:xfrm>
            <a:custGeom>
              <a:avLst/>
              <a:gdLst/>
              <a:ahLst/>
              <a:cxnLst/>
              <a:rect l="l" t="t" r="r" b="b"/>
              <a:pathLst>
                <a:path w="11843" h="5105" extrusionOk="0">
                  <a:moveTo>
                    <a:pt x="2569" y="0"/>
                  </a:moveTo>
                  <a:lnTo>
                    <a:pt x="1" y="5104"/>
                  </a:lnTo>
                  <a:lnTo>
                    <a:pt x="11843" y="5104"/>
                  </a:lnTo>
                  <a:lnTo>
                    <a:pt x="2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031551" y="3325807"/>
              <a:ext cx="498651" cy="408772"/>
            </a:xfrm>
            <a:custGeom>
              <a:avLst/>
              <a:gdLst/>
              <a:ahLst/>
              <a:cxnLst/>
              <a:rect l="l" t="t" r="r" b="b"/>
              <a:pathLst>
                <a:path w="10175" h="8341" extrusionOk="0">
                  <a:moveTo>
                    <a:pt x="5337" y="1"/>
                  </a:moveTo>
                  <a:lnTo>
                    <a:pt x="0" y="8340"/>
                  </a:lnTo>
                  <a:lnTo>
                    <a:pt x="10174" y="8340"/>
                  </a:lnTo>
                  <a:lnTo>
                    <a:pt x="5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1968223" y="3273516"/>
              <a:ext cx="443077" cy="461063"/>
            </a:xfrm>
            <a:custGeom>
              <a:avLst/>
              <a:gdLst/>
              <a:ahLst/>
              <a:cxnLst/>
              <a:rect l="l" t="t" r="r" b="b"/>
              <a:pathLst>
                <a:path w="9041" h="9408" extrusionOk="0">
                  <a:moveTo>
                    <a:pt x="5605" y="0"/>
                  </a:moveTo>
                  <a:lnTo>
                    <a:pt x="1" y="9407"/>
                  </a:lnTo>
                  <a:lnTo>
                    <a:pt x="8740" y="9407"/>
                  </a:lnTo>
                  <a:lnTo>
                    <a:pt x="9041" y="6438"/>
                  </a:lnTo>
                  <a:lnTo>
                    <a:pt x="56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968223" y="3273516"/>
              <a:ext cx="274687" cy="461063"/>
            </a:xfrm>
            <a:custGeom>
              <a:avLst/>
              <a:gdLst/>
              <a:ahLst/>
              <a:cxnLst/>
              <a:rect l="l" t="t" r="r" b="b"/>
              <a:pathLst>
                <a:path w="5605" h="9408" extrusionOk="0">
                  <a:moveTo>
                    <a:pt x="5605" y="0"/>
                  </a:moveTo>
                  <a:lnTo>
                    <a:pt x="1" y="9407"/>
                  </a:lnTo>
                  <a:lnTo>
                    <a:pt x="4504" y="9407"/>
                  </a:lnTo>
                  <a:cubicBezTo>
                    <a:pt x="3870" y="9407"/>
                    <a:pt x="5605" y="1"/>
                    <a:pt x="5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580342" y="3273516"/>
              <a:ext cx="451261" cy="461063"/>
            </a:xfrm>
            <a:custGeom>
              <a:avLst/>
              <a:gdLst/>
              <a:ahLst/>
              <a:cxnLst/>
              <a:rect l="l" t="t" r="r" b="b"/>
              <a:pathLst>
                <a:path w="9208" h="9408" extrusionOk="0">
                  <a:moveTo>
                    <a:pt x="6972" y="0"/>
                  </a:moveTo>
                  <a:lnTo>
                    <a:pt x="1" y="1835"/>
                  </a:lnTo>
                  <a:lnTo>
                    <a:pt x="6072" y="7172"/>
                  </a:lnTo>
                  <a:lnTo>
                    <a:pt x="6972" y="4303"/>
                  </a:lnTo>
                  <a:lnTo>
                    <a:pt x="9207" y="9407"/>
                  </a:lnTo>
                  <a:lnTo>
                    <a:pt x="6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1293101" y="2372765"/>
              <a:ext cx="675176" cy="1157459"/>
            </a:xfrm>
            <a:custGeom>
              <a:avLst/>
              <a:gdLst/>
              <a:ahLst/>
              <a:cxnLst/>
              <a:rect l="l" t="t" r="r" b="b"/>
              <a:pathLst>
                <a:path w="13777" h="23618" extrusionOk="0">
                  <a:moveTo>
                    <a:pt x="4837" y="1"/>
                  </a:moveTo>
                  <a:lnTo>
                    <a:pt x="0" y="19448"/>
                  </a:lnTo>
                  <a:lnTo>
                    <a:pt x="3136" y="12343"/>
                  </a:lnTo>
                  <a:lnTo>
                    <a:pt x="5638" y="11709"/>
                  </a:lnTo>
                  <a:lnTo>
                    <a:pt x="8606" y="17513"/>
                  </a:lnTo>
                  <a:lnTo>
                    <a:pt x="13777" y="23617"/>
                  </a:lnTo>
                  <a:lnTo>
                    <a:pt x="11308" y="17380"/>
                  </a:lnTo>
                  <a:lnTo>
                    <a:pt x="10675" y="11709"/>
                  </a:lnTo>
                  <a:lnTo>
                    <a:pt x="48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1293101" y="2946541"/>
              <a:ext cx="276304" cy="788041"/>
            </a:xfrm>
            <a:custGeom>
              <a:avLst/>
              <a:gdLst/>
              <a:ahLst/>
              <a:cxnLst/>
              <a:rect l="l" t="t" r="r" b="b"/>
              <a:pathLst>
                <a:path w="5638" h="16080" extrusionOk="0">
                  <a:moveTo>
                    <a:pt x="5638" y="1"/>
                  </a:moveTo>
                  <a:lnTo>
                    <a:pt x="3136" y="635"/>
                  </a:lnTo>
                  <a:lnTo>
                    <a:pt x="0" y="7740"/>
                  </a:lnTo>
                  <a:lnTo>
                    <a:pt x="4837" y="16079"/>
                  </a:lnTo>
                  <a:lnTo>
                    <a:pt x="3136" y="9441"/>
                  </a:lnTo>
                  <a:lnTo>
                    <a:pt x="56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5899" y="3484394"/>
              <a:ext cx="251801" cy="250183"/>
            </a:xfrm>
            <a:custGeom>
              <a:avLst/>
              <a:gdLst/>
              <a:ahLst/>
              <a:cxnLst/>
              <a:rect l="l" t="t" r="r" b="b"/>
              <a:pathLst>
                <a:path w="5138" h="5105" extrusionOk="0">
                  <a:moveTo>
                    <a:pt x="0" y="0"/>
                  </a:moveTo>
                  <a:lnTo>
                    <a:pt x="2802" y="5104"/>
                  </a:lnTo>
                  <a:lnTo>
                    <a:pt x="5137" y="510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rot="10800000" flipH="1">
              <a:off x="0" y="3723602"/>
              <a:ext cx="2893550" cy="1361820"/>
            </a:xfrm>
            <a:custGeom>
              <a:avLst/>
              <a:gdLst/>
              <a:ahLst/>
              <a:cxnLst/>
              <a:rect l="l" t="t" r="r" b="b"/>
              <a:pathLst>
                <a:path w="59043" h="27788" extrusionOk="0">
                  <a:moveTo>
                    <a:pt x="31223" y="1"/>
                  </a:moveTo>
                  <a:lnTo>
                    <a:pt x="18814" y="18380"/>
                  </a:lnTo>
                  <a:lnTo>
                    <a:pt x="2569" y="22683"/>
                  </a:lnTo>
                  <a:lnTo>
                    <a:pt x="1" y="27787"/>
                  </a:lnTo>
                  <a:lnTo>
                    <a:pt x="59043" y="27787"/>
                  </a:lnTo>
                  <a:lnTo>
                    <a:pt x="49203" y="24818"/>
                  </a:lnTo>
                  <a:lnTo>
                    <a:pt x="45767" y="18380"/>
                  </a:lnTo>
                  <a:lnTo>
                    <a:pt x="45767" y="11542"/>
                  </a:lnTo>
                  <a:lnTo>
                    <a:pt x="31223"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32"/>
          <p:cNvSpPr/>
          <p:nvPr/>
        </p:nvSpPr>
        <p:spPr>
          <a:xfrm>
            <a:off x="825" y="3517500"/>
            <a:ext cx="9144064" cy="1626058"/>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80511" y="1541975"/>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flipH="1">
            <a:off x="1129311" y="197371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8430786" y="283626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459"/>
        <p:cNvGrpSpPr/>
        <p:nvPr/>
      </p:nvGrpSpPr>
      <p:grpSpPr>
        <a:xfrm>
          <a:off x="0" y="0"/>
          <a:ext cx="0" cy="0"/>
          <a:chOff x="0" y="0"/>
          <a:chExt cx="0" cy="0"/>
        </a:xfrm>
      </p:grpSpPr>
      <p:sp>
        <p:nvSpPr>
          <p:cNvPr id="460" name="Google Shape;460;p33"/>
          <p:cNvSpPr txBox="1">
            <a:spLocks noGrp="1"/>
          </p:cNvSpPr>
          <p:nvPr>
            <p:ph type="title"/>
          </p:nvPr>
        </p:nvSpPr>
        <p:spPr>
          <a:xfrm>
            <a:off x="1432925" y="752800"/>
            <a:ext cx="3306600" cy="8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1" name="Google Shape;461;p33"/>
          <p:cNvSpPr txBox="1"/>
          <p:nvPr/>
        </p:nvSpPr>
        <p:spPr>
          <a:xfrm>
            <a:off x="1325850" y="3430587"/>
            <a:ext cx="3528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rgbClr val="FFFFFF"/>
                </a:solidFill>
                <a:latin typeface="Poppins" panose="00000500000000000000"/>
                <a:ea typeface="Poppins" panose="00000500000000000000"/>
                <a:cs typeface="Poppins" panose="00000500000000000000"/>
                <a:sym typeface="Poppins" panose="00000500000000000000"/>
              </a:rPr>
              <a:t>CREDITS: This presentation template was created by </a:t>
            </a:r>
            <a:r>
              <a:rPr lang="en-GB" sz="1200" b="1">
                <a:solidFill>
                  <a:srgbClr val="FFFFFF"/>
                </a:solidFill>
                <a:uFill>
                  <a:noFill/>
                </a:uFill>
                <a:latin typeface="Poppins" panose="00000500000000000000"/>
                <a:ea typeface="Poppins" panose="00000500000000000000"/>
                <a:cs typeface="Poppins" panose="00000500000000000000"/>
                <a:sym typeface="Poppins" panose="00000500000000000000"/>
                <a:hlinkClick r:id="rId2"/>
              </a:rPr>
              <a:t>Slidesgo</a:t>
            </a:r>
            <a:r>
              <a:rPr lang="en-GB" sz="1200">
                <a:solidFill>
                  <a:srgbClr val="FFFFFF"/>
                </a:solidFill>
                <a:latin typeface="Poppins" panose="00000500000000000000"/>
                <a:ea typeface="Poppins" panose="00000500000000000000"/>
                <a:cs typeface="Poppins" panose="00000500000000000000"/>
                <a:sym typeface="Poppins" panose="00000500000000000000"/>
              </a:rPr>
              <a:t>, including icons by </a:t>
            </a:r>
            <a:r>
              <a:rPr lang="en-GB" sz="1200" b="1">
                <a:solidFill>
                  <a:srgbClr val="FFFFFF"/>
                </a:solidFill>
                <a:uFill>
                  <a:noFill/>
                </a:uFill>
                <a:latin typeface="Poppins" panose="00000500000000000000"/>
                <a:ea typeface="Poppins" panose="00000500000000000000"/>
                <a:cs typeface="Poppins" panose="00000500000000000000"/>
                <a:sym typeface="Poppins" panose="00000500000000000000"/>
                <a:hlinkClick r:id="rId3"/>
              </a:rPr>
              <a:t>Flaticon</a:t>
            </a:r>
            <a:r>
              <a:rPr lang="en-GB" sz="1200">
                <a:solidFill>
                  <a:srgbClr val="FFFFFF"/>
                </a:solidFill>
                <a:latin typeface="Poppins" panose="00000500000000000000"/>
                <a:ea typeface="Poppins" panose="00000500000000000000"/>
                <a:cs typeface="Poppins" panose="00000500000000000000"/>
                <a:sym typeface="Poppins" panose="00000500000000000000"/>
              </a:rPr>
              <a:t>, infographics &amp; images by </a:t>
            </a:r>
            <a:r>
              <a:rPr lang="en-GB" sz="1200" b="1">
                <a:solidFill>
                  <a:srgbClr val="FFFFFF"/>
                </a:solidFill>
                <a:uFill>
                  <a:noFill/>
                </a:uFill>
                <a:latin typeface="Poppins" panose="00000500000000000000"/>
                <a:ea typeface="Poppins" panose="00000500000000000000"/>
                <a:cs typeface="Poppins" panose="00000500000000000000"/>
                <a:sym typeface="Poppins" panose="00000500000000000000"/>
                <a:hlinkClick r:id="rId4"/>
              </a:rPr>
              <a:t>Freepik</a:t>
            </a:r>
            <a:r>
              <a:rPr lang="en-GB" sz="1200">
                <a:solidFill>
                  <a:srgbClr val="FFFFFF"/>
                </a:solidFill>
                <a:latin typeface="Poppins" panose="00000500000000000000"/>
                <a:ea typeface="Poppins" panose="00000500000000000000"/>
                <a:cs typeface="Poppins" panose="00000500000000000000"/>
                <a:sym typeface="Poppins" panose="00000500000000000000"/>
              </a:rPr>
              <a:t> </a:t>
            </a:r>
            <a:endParaRPr sz="120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62" name="Google Shape;462;p33"/>
          <p:cNvSpPr txBox="1">
            <a:spLocks noGrp="1"/>
          </p:cNvSpPr>
          <p:nvPr>
            <p:ph type="subTitle" idx="1"/>
          </p:nvPr>
        </p:nvSpPr>
        <p:spPr>
          <a:xfrm>
            <a:off x="1437816" y="1952596"/>
            <a:ext cx="3306600" cy="12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3" name="Google Shape;463;p33"/>
          <p:cNvSpPr/>
          <p:nvPr/>
        </p:nvSpPr>
        <p:spPr>
          <a:xfrm>
            <a:off x="825" y="2561800"/>
            <a:ext cx="9144064" cy="2581709"/>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3"/>
          <p:cNvGrpSpPr/>
          <p:nvPr/>
        </p:nvGrpSpPr>
        <p:grpSpPr>
          <a:xfrm>
            <a:off x="5104494" y="1347281"/>
            <a:ext cx="1774420" cy="2448972"/>
            <a:chOff x="4833750" y="783525"/>
            <a:chExt cx="2141467" cy="2955553"/>
          </a:xfrm>
        </p:grpSpPr>
        <p:sp>
          <p:nvSpPr>
            <p:cNvPr id="465" name="Google Shape;465;p33"/>
            <p:cNvSpPr/>
            <p:nvPr/>
          </p:nvSpPr>
          <p:spPr>
            <a:xfrm>
              <a:off x="4833750" y="783525"/>
              <a:ext cx="2141467" cy="1477778"/>
            </a:xfrm>
            <a:custGeom>
              <a:avLst/>
              <a:gdLst/>
              <a:ahLst/>
              <a:cxnLst/>
              <a:rect l="l" t="t" r="r" b="b"/>
              <a:pathLst>
                <a:path w="52739" h="36394" extrusionOk="0">
                  <a:moveTo>
                    <a:pt x="13477" y="1"/>
                  </a:moveTo>
                  <a:lnTo>
                    <a:pt x="4704" y="7006"/>
                  </a:lnTo>
                  <a:lnTo>
                    <a:pt x="4004" y="16313"/>
                  </a:lnTo>
                  <a:lnTo>
                    <a:pt x="1" y="23885"/>
                  </a:lnTo>
                  <a:lnTo>
                    <a:pt x="1" y="36394"/>
                  </a:lnTo>
                  <a:lnTo>
                    <a:pt x="52739" y="36394"/>
                  </a:lnTo>
                  <a:lnTo>
                    <a:pt x="50070" y="32057"/>
                  </a:lnTo>
                  <a:lnTo>
                    <a:pt x="46901" y="28355"/>
                  </a:lnTo>
                  <a:lnTo>
                    <a:pt x="44199" y="15545"/>
                  </a:lnTo>
                  <a:lnTo>
                    <a:pt x="36594" y="7006"/>
                  </a:lnTo>
                  <a:lnTo>
                    <a:pt x="32824" y="7006"/>
                  </a:lnTo>
                  <a:lnTo>
                    <a:pt x="27721" y="1302"/>
                  </a:lnTo>
                  <a:lnTo>
                    <a:pt x="21249" y="1"/>
                  </a:lnTo>
                  <a:lnTo>
                    <a:pt x="16880" y="3770"/>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4833750" y="783525"/>
              <a:ext cx="1148634" cy="1477778"/>
            </a:xfrm>
            <a:custGeom>
              <a:avLst/>
              <a:gdLst/>
              <a:ahLst/>
              <a:cxnLst/>
              <a:rect l="l" t="t" r="r" b="b"/>
              <a:pathLst>
                <a:path w="28288" h="36394" extrusionOk="0">
                  <a:moveTo>
                    <a:pt x="13477" y="1"/>
                  </a:moveTo>
                  <a:lnTo>
                    <a:pt x="4704" y="7006"/>
                  </a:lnTo>
                  <a:lnTo>
                    <a:pt x="4004" y="16313"/>
                  </a:lnTo>
                  <a:lnTo>
                    <a:pt x="1" y="23885"/>
                  </a:lnTo>
                  <a:lnTo>
                    <a:pt x="1" y="36394"/>
                  </a:lnTo>
                  <a:lnTo>
                    <a:pt x="28288" y="36394"/>
                  </a:lnTo>
                  <a:lnTo>
                    <a:pt x="21116" y="27988"/>
                  </a:lnTo>
                  <a:lnTo>
                    <a:pt x="14678" y="24352"/>
                  </a:lnTo>
                  <a:lnTo>
                    <a:pt x="15378" y="12777"/>
                  </a:lnTo>
                  <a:lnTo>
                    <a:pt x="11709" y="6039"/>
                  </a:lnTo>
                  <a:lnTo>
                    <a:pt x="13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6166571" y="1067964"/>
              <a:ext cx="274977" cy="302101"/>
            </a:xfrm>
            <a:custGeom>
              <a:avLst/>
              <a:gdLst/>
              <a:ahLst/>
              <a:cxnLst/>
              <a:rect l="l" t="t" r="r" b="b"/>
              <a:pathLst>
                <a:path w="6772" h="7440" extrusionOk="0">
                  <a:moveTo>
                    <a:pt x="0" y="1"/>
                  </a:moveTo>
                  <a:lnTo>
                    <a:pt x="2535" y="802"/>
                  </a:lnTo>
                  <a:lnTo>
                    <a:pt x="6772" y="7440"/>
                  </a:lnTo>
                  <a:lnTo>
                    <a:pt x="3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5519123" y="783525"/>
              <a:ext cx="283139" cy="284479"/>
            </a:xfrm>
            <a:custGeom>
              <a:avLst/>
              <a:gdLst/>
              <a:ahLst/>
              <a:cxnLst/>
              <a:rect l="l" t="t" r="r" b="b"/>
              <a:pathLst>
                <a:path w="6973" h="7006" extrusionOk="0">
                  <a:moveTo>
                    <a:pt x="4370" y="1"/>
                  </a:moveTo>
                  <a:lnTo>
                    <a:pt x="1" y="3770"/>
                  </a:lnTo>
                  <a:lnTo>
                    <a:pt x="6972" y="7006"/>
                  </a:lnTo>
                  <a:lnTo>
                    <a:pt x="4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6738168" y="1934842"/>
              <a:ext cx="128677" cy="205908"/>
            </a:xfrm>
            <a:custGeom>
              <a:avLst/>
              <a:gdLst/>
              <a:ahLst/>
              <a:cxnLst/>
              <a:rect l="l" t="t" r="r" b="b"/>
              <a:pathLst>
                <a:path w="3169" h="5071" extrusionOk="0">
                  <a:moveTo>
                    <a:pt x="0" y="1"/>
                  </a:moveTo>
                  <a:lnTo>
                    <a:pt x="2202" y="5071"/>
                  </a:lnTo>
                  <a:lnTo>
                    <a:pt x="3169" y="37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5454114" y="1302296"/>
              <a:ext cx="423997" cy="67770"/>
            </a:xfrm>
            <a:custGeom>
              <a:avLst/>
              <a:gdLst/>
              <a:ahLst/>
              <a:cxnLst/>
              <a:rect l="l" t="t" r="r" b="b"/>
              <a:pathLst>
                <a:path w="10442" h="1669" extrusionOk="0">
                  <a:moveTo>
                    <a:pt x="100" y="1"/>
                  </a:moveTo>
                  <a:lnTo>
                    <a:pt x="0" y="1669"/>
                  </a:lnTo>
                  <a:lnTo>
                    <a:pt x="10441" y="1669"/>
                  </a:lnTo>
                  <a:lnTo>
                    <a:pt x="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6285746" y="1471619"/>
              <a:ext cx="426718" cy="789686"/>
            </a:xfrm>
            <a:custGeom>
              <a:avLst/>
              <a:gdLst/>
              <a:ahLst/>
              <a:cxnLst/>
              <a:rect l="l" t="t" r="r" b="b"/>
              <a:pathLst>
                <a:path w="10509" h="19448" extrusionOk="0">
                  <a:moveTo>
                    <a:pt x="1" y="0"/>
                  </a:moveTo>
                  <a:lnTo>
                    <a:pt x="3837" y="3503"/>
                  </a:lnTo>
                  <a:lnTo>
                    <a:pt x="5238" y="12543"/>
                  </a:lnTo>
                  <a:lnTo>
                    <a:pt x="2469" y="6939"/>
                  </a:lnTo>
                  <a:lnTo>
                    <a:pt x="5238" y="19448"/>
                  </a:lnTo>
                  <a:lnTo>
                    <a:pt x="10508" y="19448"/>
                  </a:lnTo>
                  <a:lnTo>
                    <a:pt x="4404" y="25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5429710" y="1370025"/>
              <a:ext cx="448401" cy="549954"/>
            </a:xfrm>
            <a:custGeom>
              <a:avLst/>
              <a:gdLst/>
              <a:ahLst/>
              <a:cxnLst/>
              <a:rect l="l" t="t" r="r" b="b"/>
              <a:pathLst>
                <a:path w="11043" h="13544" extrusionOk="0">
                  <a:moveTo>
                    <a:pt x="601" y="1"/>
                  </a:moveTo>
                  <a:lnTo>
                    <a:pt x="1" y="9908"/>
                  </a:lnTo>
                  <a:lnTo>
                    <a:pt x="6439" y="13544"/>
                  </a:lnTo>
                  <a:lnTo>
                    <a:pt x="110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5937639" y="944727"/>
              <a:ext cx="251995" cy="415876"/>
            </a:xfrm>
            <a:custGeom>
              <a:avLst/>
              <a:gdLst/>
              <a:ahLst/>
              <a:cxnLst/>
              <a:rect l="l" t="t" r="r" b="b"/>
              <a:pathLst>
                <a:path w="6206" h="10242" extrusionOk="0">
                  <a:moveTo>
                    <a:pt x="1" y="0"/>
                  </a:moveTo>
                  <a:lnTo>
                    <a:pt x="1502" y="3336"/>
                  </a:lnTo>
                  <a:lnTo>
                    <a:pt x="2102" y="3036"/>
                  </a:lnTo>
                  <a:lnTo>
                    <a:pt x="6205" y="10241"/>
                  </a:lnTo>
                  <a:lnTo>
                    <a:pt x="3470" y="303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5429710" y="894620"/>
              <a:ext cx="331905" cy="456481"/>
            </a:xfrm>
            <a:custGeom>
              <a:avLst/>
              <a:gdLst/>
              <a:ahLst/>
              <a:cxnLst/>
              <a:rect l="l" t="t" r="r" b="b"/>
              <a:pathLst>
                <a:path w="8174" h="11242" extrusionOk="0">
                  <a:moveTo>
                    <a:pt x="1" y="0"/>
                  </a:moveTo>
                  <a:lnTo>
                    <a:pt x="2203" y="4804"/>
                  </a:lnTo>
                  <a:lnTo>
                    <a:pt x="5538" y="10808"/>
                  </a:lnTo>
                  <a:lnTo>
                    <a:pt x="8173" y="11242"/>
                  </a:lnTo>
                  <a:lnTo>
                    <a:pt x="2970" y="48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5454114" y="1784481"/>
              <a:ext cx="331865" cy="476825"/>
            </a:xfrm>
            <a:custGeom>
              <a:avLst/>
              <a:gdLst/>
              <a:ahLst/>
              <a:cxnLst/>
              <a:rect l="l" t="t" r="r" b="b"/>
              <a:pathLst>
                <a:path w="8173" h="11743" extrusionOk="0">
                  <a:moveTo>
                    <a:pt x="0" y="1"/>
                  </a:moveTo>
                  <a:lnTo>
                    <a:pt x="2736" y="4337"/>
                  </a:lnTo>
                  <a:lnTo>
                    <a:pt x="2736" y="11743"/>
                  </a:lnTo>
                  <a:lnTo>
                    <a:pt x="8173" y="11743"/>
                  </a:lnTo>
                  <a:lnTo>
                    <a:pt x="4337" y="370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4958367" y="1445875"/>
              <a:ext cx="237093" cy="77231"/>
            </a:xfrm>
            <a:custGeom>
              <a:avLst/>
              <a:gdLst/>
              <a:ahLst/>
              <a:cxnLst/>
              <a:rect l="l" t="t" r="r" b="b"/>
              <a:pathLst>
                <a:path w="5839" h="1902" extrusionOk="0">
                  <a:moveTo>
                    <a:pt x="935" y="1"/>
                  </a:moveTo>
                  <a:lnTo>
                    <a:pt x="1" y="1735"/>
                  </a:lnTo>
                  <a:lnTo>
                    <a:pt x="5838" y="1902"/>
                  </a:lnTo>
                  <a:lnTo>
                    <a:pt x="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5982345" y="1645003"/>
              <a:ext cx="233032" cy="616303"/>
            </a:xfrm>
            <a:custGeom>
              <a:avLst/>
              <a:gdLst/>
              <a:ahLst/>
              <a:cxnLst/>
              <a:rect l="l" t="t" r="r" b="b"/>
              <a:pathLst>
                <a:path w="5739" h="15178" extrusionOk="0">
                  <a:moveTo>
                    <a:pt x="1" y="0"/>
                  </a:moveTo>
                  <a:lnTo>
                    <a:pt x="2002" y="7606"/>
                  </a:lnTo>
                  <a:lnTo>
                    <a:pt x="901" y="7606"/>
                  </a:lnTo>
                  <a:lnTo>
                    <a:pt x="2002" y="15178"/>
                  </a:lnTo>
                  <a:lnTo>
                    <a:pt x="5738" y="15178"/>
                  </a:lnTo>
                  <a:lnTo>
                    <a:pt x="4404" y="760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5269889" y="1028698"/>
              <a:ext cx="188326" cy="377951"/>
            </a:xfrm>
            <a:custGeom>
              <a:avLst/>
              <a:gdLst/>
              <a:ahLst/>
              <a:cxnLst/>
              <a:rect l="l" t="t" r="r" b="b"/>
              <a:pathLst>
                <a:path w="4638" h="9308" extrusionOk="0">
                  <a:moveTo>
                    <a:pt x="968" y="1"/>
                  </a:moveTo>
                  <a:lnTo>
                    <a:pt x="968" y="6739"/>
                  </a:lnTo>
                  <a:lnTo>
                    <a:pt x="1" y="9307"/>
                  </a:lnTo>
                  <a:lnTo>
                    <a:pt x="4637" y="6739"/>
                  </a:lnTo>
                  <a:lnTo>
                    <a:pt x="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rot="10800000" flipH="1">
              <a:off x="4833750" y="2261300"/>
              <a:ext cx="2141467" cy="1477778"/>
            </a:xfrm>
            <a:custGeom>
              <a:avLst/>
              <a:gdLst/>
              <a:ahLst/>
              <a:cxnLst/>
              <a:rect l="l" t="t" r="r" b="b"/>
              <a:pathLst>
                <a:path w="52739" h="36394" extrusionOk="0">
                  <a:moveTo>
                    <a:pt x="13477" y="1"/>
                  </a:moveTo>
                  <a:lnTo>
                    <a:pt x="4704" y="7006"/>
                  </a:lnTo>
                  <a:lnTo>
                    <a:pt x="4004" y="16313"/>
                  </a:lnTo>
                  <a:lnTo>
                    <a:pt x="1" y="23885"/>
                  </a:lnTo>
                  <a:lnTo>
                    <a:pt x="1" y="36394"/>
                  </a:lnTo>
                  <a:lnTo>
                    <a:pt x="52739" y="36394"/>
                  </a:lnTo>
                  <a:lnTo>
                    <a:pt x="50070" y="32057"/>
                  </a:lnTo>
                  <a:lnTo>
                    <a:pt x="46901" y="28355"/>
                  </a:lnTo>
                  <a:lnTo>
                    <a:pt x="44199" y="15545"/>
                  </a:lnTo>
                  <a:lnTo>
                    <a:pt x="36594" y="7006"/>
                  </a:lnTo>
                  <a:lnTo>
                    <a:pt x="32824" y="7006"/>
                  </a:lnTo>
                  <a:lnTo>
                    <a:pt x="27721" y="1302"/>
                  </a:lnTo>
                  <a:lnTo>
                    <a:pt x="21249" y="1"/>
                  </a:lnTo>
                  <a:lnTo>
                    <a:pt x="16880" y="3770"/>
                  </a:lnTo>
                  <a:lnTo>
                    <a:pt x="13477"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3"/>
          <p:cNvGrpSpPr/>
          <p:nvPr/>
        </p:nvGrpSpPr>
        <p:grpSpPr>
          <a:xfrm flipH="1">
            <a:off x="7200164" y="1888690"/>
            <a:ext cx="2181562" cy="673098"/>
            <a:chOff x="799450" y="3532500"/>
            <a:chExt cx="1937100" cy="597672"/>
          </a:xfrm>
        </p:grpSpPr>
        <p:grpSp>
          <p:nvGrpSpPr>
            <p:cNvPr id="481" name="Google Shape;481;p33"/>
            <p:cNvGrpSpPr/>
            <p:nvPr/>
          </p:nvGrpSpPr>
          <p:grpSpPr>
            <a:xfrm>
              <a:off x="883550" y="3532500"/>
              <a:ext cx="1754875" cy="355800"/>
              <a:chOff x="883550" y="3532500"/>
              <a:chExt cx="1754875" cy="355800"/>
            </a:xfrm>
          </p:grpSpPr>
          <p:sp>
            <p:nvSpPr>
              <p:cNvPr id="482" name="Google Shape;482;p33"/>
              <p:cNvSpPr/>
              <p:nvPr/>
            </p:nvSpPr>
            <p:spPr>
              <a:xfrm>
                <a:off x="1031075" y="3557600"/>
                <a:ext cx="1369225" cy="36100"/>
              </a:xfrm>
              <a:custGeom>
                <a:avLst/>
                <a:gdLst/>
                <a:ahLst/>
                <a:cxnLst/>
                <a:rect l="l" t="t" r="r" b="b"/>
                <a:pathLst>
                  <a:path w="54769" h="1444" extrusionOk="0">
                    <a:moveTo>
                      <a:pt x="0" y="381"/>
                    </a:moveTo>
                    <a:cubicBezTo>
                      <a:pt x="5112" y="556"/>
                      <a:pt x="21543" y="1492"/>
                      <a:pt x="30671" y="1428"/>
                    </a:cubicBezTo>
                    <a:cubicBezTo>
                      <a:pt x="39799" y="1365"/>
                      <a:pt x="50753" y="238"/>
                      <a:pt x="54769" y="0"/>
                    </a:cubicBezTo>
                  </a:path>
                </a:pathLst>
              </a:custGeom>
              <a:noFill/>
              <a:ln w="9525" cap="flat" cmpd="sng">
                <a:solidFill>
                  <a:srgbClr val="FFFFFF"/>
                </a:solidFill>
                <a:prstDash val="solid"/>
                <a:round/>
                <a:headEnd type="none" w="med" len="med"/>
                <a:tailEnd type="none" w="med" len="med"/>
              </a:ln>
            </p:spPr>
          </p:sp>
          <p:cxnSp>
            <p:nvCxnSpPr>
              <p:cNvPr id="483" name="Google Shape;483;p33"/>
              <p:cNvCxnSpPr/>
              <p:nvPr/>
            </p:nvCxnSpPr>
            <p:spPr>
              <a:xfrm rot="10800000" flipH="1">
                <a:off x="883550" y="3581550"/>
                <a:ext cx="143700" cy="301500"/>
              </a:xfrm>
              <a:prstGeom prst="straightConnector1">
                <a:avLst/>
              </a:prstGeom>
              <a:noFill/>
              <a:ln w="9525" cap="flat" cmpd="sng">
                <a:solidFill>
                  <a:srgbClr val="FFFFFF"/>
                </a:solidFill>
                <a:prstDash val="solid"/>
                <a:round/>
                <a:headEnd type="none" w="med" len="med"/>
                <a:tailEnd type="none" w="med" len="med"/>
              </a:ln>
            </p:spPr>
          </p:cxnSp>
          <p:cxnSp>
            <p:nvCxnSpPr>
              <p:cNvPr id="484" name="Google Shape;484;p33"/>
              <p:cNvCxnSpPr/>
              <p:nvPr/>
            </p:nvCxnSpPr>
            <p:spPr>
              <a:xfrm rot="10800000" flipH="1">
                <a:off x="966900" y="3584925"/>
                <a:ext cx="62400" cy="297900"/>
              </a:xfrm>
              <a:prstGeom prst="straightConnector1">
                <a:avLst/>
              </a:prstGeom>
              <a:noFill/>
              <a:ln w="9525" cap="flat" cmpd="sng">
                <a:solidFill>
                  <a:srgbClr val="FFFFFF"/>
                </a:solidFill>
                <a:prstDash val="solid"/>
                <a:round/>
                <a:headEnd type="none" w="med" len="med"/>
                <a:tailEnd type="none" w="med" len="med"/>
              </a:ln>
            </p:spPr>
          </p:cxnSp>
          <p:cxnSp>
            <p:nvCxnSpPr>
              <p:cNvPr id="485" name="Google Shape;485;p33"/>
              <p:cNvCxnSpPr/>
              <p:nvPr/>
            </p:nvCxnSpPr>
            <p:spPr>
              <a:xfrm rot="10800000">
                <a:off x="1015125" y="3532500"/>
                <a:ext cx="108600" cy="355800"/>
              </a:xfrm>
              <a:prstGeom prst="straightConnector1">
                <a:avLst/>
              </a:prstGeom>
              <a:noFill/>
              <a:ln w="9525" cap="flat" cmpd="sng">
                <a:solidFill>
                  <a:schemeClr val="accent6"/>
                </a:solidFill>
                <a:prstDash val="solid"/>
                <a:round/>
                <a:headEnd type="none" w="med" len="med"/>
                <a:tailEnd type="oval" w="med" len="med"/>
              </a:ln>
            </p:spPr>
          </p:cxnSp>
          <p:cxnSp>
            <p:nvCxnSpPr>
              <p:cNvPr id="486" name="Google Shape;486;p33"/>
              <p:cNvCxnSpPr/>
              <p:nvPr/>
            </p:nvCxnSpPr>
            <p:spPr>
              <a:xfrm rot="10800000">
                <a:off x="2404725" y="3586050"/>
                <a:ext cx="233700" cy="297000"/>
              </a:xfrm>
              <a:prstGeom prst="straightConnector1">
                <a:avLst/>
              </a:prstGeom>
              <a:noFill/>
              <a:ln w="9525" cap="flat" cmpd="sng">
                <a:solidFill>
                  <a:srgbClr val="FFFFFF"/>
                </a:solidFill>
                <a:prstDash val="solid"/>
                <a:round/>
                <a:headEnd type="none" w="med" len="med"/>
                <a:tailEnd type="none" w="med" len="med"/>
              </a:ln>
            </p:spPr>
          </p:cxnSp>
          <p:cxnSp>
            <p:nvCxnSpPr>
              <p:cNvPr id="487" name="Google Shape;487;p33"/>
              <p:cNvCxnSpPr/>
              <p:nvPr/>
            </p:nvCxnSpPr>
            <p:spPr>
              <a:xfrm rot="10800000">
                <a:off x="2404775" y="3593325"/>
                <a:ext cx="150300" cy="289500"/>
              </a:xfrm>
              <a:prstGeom prst="straightConnector1">
                <a:avLst/>
              </a:prstGeom>
              <a:noFill/>
              <a:ln w="9525" cap="flat" cmpd="sng">
                <a:solidFill>
                  <a:srgbClr val="FFFFFF"/>
                </a:solidFill>
                <a:prstDash val="solid"/>
                <a:round/>
                <a:headEnd type="none" w="med" len="med"/>
                <a:tailEnd type="none" w="med" len="med"/>
              </a:ln>
            </p:spPr>
          </p:cxnSp>
          <p:cxnSp>
            <p:nvCxnSpPr>
              <p:cNvPr id="488" name="Google Shape;488;p33"/>
              <p:cNvCxnSpPr/>
              <p:nvPr/>
            </p:nvCxnSpPr>
            <p:spPr>
              <a:xfrm rot="10800000">
                <a:off x="2384075" y="3532500"/>
                <a:ext cx="108600" cy="355800"/>
              </a:xfrm>
              <a:prstGeom prst="straightConnector1">
                <a:avLst/>
              </a:prstGeom>
              <a:noFill/>
              <a:ln w="9525" cap="flat" cmpd="sng">
                <a:solidFill>
                  <a:schemeClr val="accent6"/>
                </a:solidFill>
                <a:prstDash val="solid"/>
                <a:round/>
                <a:headEnd type="none" w="med" len="med"/>
                <a:tailEnd type="oval" w="med" len="med"/>
              </a:ln>
            </p:spPr>
          </p:cxnSp>
        </p:grpSp>
        <p:grpSp>
          <p:nvGrpSpPr>
            <p:cNvPr id="489" name="Google Shape;489;p33"/>
            <p:cNvGrpSpPr/>
            <p:nvPr/>
          </p:nvGrpSpPr>
          <p:grpSpPr>
            <a:xfrm>
              <a:off x="799450" y="3882200"/>
              <a:ext cx="1937100" cy="247972"/>
              <a:chOff x="799450" y="3882200"/>
              <a:chExt cx="1937100" cy="247972"/>
            </a:xfrm>
          </p:grpSpPr>
          <p:grpSp>
            <p:nvGrpSpPr>
              <p:cNvPr id="490" name="Google Shape;490;p33"/>
              <p:cNvGrpSpPr/>
              <p:nvPr/>
            </p:nvGrpSpPr>
            <p:grpSpPr>
              <a:xfrm>
                <a:off x="799450" y="3932909"/>
                <a:ext cx="1937100" cy="197263"/>
                <a:chOff x="799450" y="3983858"/>
                <a:chExt cx="1937100" cy="146392"/>
              </a:xfrm>
            </p:grpSpPr>
            <p:sp>
              <p:nvSpPr>
                <p:cNvPr id="491" name="Google Shape;491;p33"/>
                <p:cNvSpPr/>
                <p:nvPr/>
              </p:nvSpPr>
              <p:spPr>
                <a:xfrm rot="10800000">
                  <a:off x="814925" y="4056750"/>
                  <a:ext cx="1907400" cy="73500"/>
                </a:xfrm>
                <a:prstGeom prst="trapezoid">
                  <a:avLst>
                    <a:gd name="adj" fmla="val 1534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rot="10800000">
                  <a:off x="799450" y="3983858"/>
                  <a:ext cx="1937100" cy="73500"/>
                </a:xfrm>
                <a:prstGeom prst="trapezoid">
                  <a:avLst>
                    <a:gd name="adj" fmla="val 1534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3"/>
              <p:cNvGrpSpPr/>
              <p:nvPr/>
            </p:nvGrpSpPr>
            <p:grpSpPr>
              <a:xfrm>
                <a:off x="839650" y="3882200"/>
                <a:ext cx="1842600" cy="50700"/>
                <a:chOff x="839650" y="3882200"/>
                <a:chExt cx="1842600" cy="50700"/>
              </a:xfrm>
            </p:grpSpPr>
            <p:sp>
              <p:nvSpPr>
                <p:cNvPr id="494" name="Google Shape;494;p33"/>
                <p:cNvSpPr/>
                <p:nvPr/>
              </p:nvSpPr>
              <p:spPr>
                <a:xfrm>
                  <a:off x="839650" y="3882200"/>
                  <a:ext cx="1842600" cy="5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33"/>
                <p:cNvGrpSpPr/>
                <p:nvPr/>
              </p:nvGrpSpPr>
              <p:grpSpPr>
                <a:xfrm>
                  <a:off x="869023" y="3894092"/>
                  <a:ext cx="1783854" cy="26904"/>
                  <a:chOff x="869023" y="3894092"/>
                  <a:chExt cx="1783854" cy="26904"/>
                </a:xfrm>
              </p:grpSpPr>
              <p:sp>
                <p:nvSpPr>
                  <p:cNvPr id="496" name="Google Shape;496;p33"/>
                  <p:cNvSpPr/>
                  <p:nvPr/>
                </p:nvSpPr>
                <p:spPr>
                  <a:xfrm>
                    <a:off x="8690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9365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10041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10717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11393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12068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12744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3420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14096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14771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a:off x="15447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a:off x="16123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16799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17474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18150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18826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19502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20177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20853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21529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22205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22880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3"/>
                  <p:cNvSpPr/>
                  <p:nvPr/>
                </p:nvSpPr>
                <p:spPr>
                  <a:xfrm>
                    <a:off x="23556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24232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24908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3"/>
                  <p:cNvSpPr/>
                  <p:nvPr/>
                </p:nvSpPr>
                <p:spPr>
                  <a:xfrm>
                    <a:off x="25583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26259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 name="Google Shape;523;p33"/>
            <p:cNvGrpSpPr/>
            <p:nvPr/>
          </p:nvGrpSpPr>
          <p:grpSpPr>
            <a:xfrm>
              <a:off x="1359775" y="3698075"/>
              <a:ext cx="66749" cy="184126"/>
              <a:chOff x="1274300" y="3698075"/>
              <a:chExt cx="66749" cy="184126"/>
            </a:xfrm>
          </p:grpSpPr>
          <p:sp>
            <p:nvSpPr>
              <p:cNvPr id="524" name="Google Shape;524;p33"/>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3"/>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3"/>
            <p:cNvGrpSpPr/>
            <p:nvPr/>
          </p:nvGrpSpPr>
          <p:grpSpPr>
            <a:xfrm>
              <a:off x="1600275" y="3698075"/>
              <a:ext cx="66749" cy="184126"/>
              <a:chOff x="1274300" y="3698075"/>
              <a:chExt cx="66749" cy="184126"/>
            </a:xfrm>
          </p:grpSpPr>
          <p:sp>
            <p:nvSpPr>
              <p:cNvPr id="527" name="Google Shape;527;p33"/>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3"/>
            <p:cNvGrpSpPr/>
            <p:nvPr/>
          </p:nvGrpSpPr>
          <p:grpSpPr>
            <a:xfrm>
              <a:off x="1840775" y="3698075"/>
              <a:ext cx="66749" cy="184126"/>
              <a:chOff x="1274300" y="3698075"/>
              <a:chExt cx="66749" cy="184126"/>
            </a:xfrm>
          </p:grpSpPr>
          <p:sp>
            <p:nvSpPr>
              <p:cNvPr id="530" name="Google Shape;530;p33"/>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33"/>
            <p:cNvGrpSpPr/>
            <p:nvPr/>
          </p:nvGrpSpPr>
          <p:grpSpPr>
            <a:xfrm>
              <a:off x="2081275" y="3698075"/>
              <a:ext cx="66749" cy="184126"/>
              <a:chOff x="1274300" y="3698075"/>
              <a:chExt cx="66749" cy="184126"/>
            </a:xfrm>
          </p:grpSpPr>
          <p:sp>
            <p:nvSpPr>
              <p:cNvPr id="533" name="Google Shape;533;p33"/>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3"/>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33"/>
          <p:cNvSpPr/>
          <p:nvPr/>
        </p:nvSpPr>
        <p:spPr>
          <a:xfrm>
            <a:off x="6295578" y="2914425"/>
            <a:ext cx="2849321" cy="317699"/>
          </a:xfrm>
          <a:custGeom>
            <a:avLst/>
            <a:gdLst/>
            <a:ahLst/>
            <a:cxnLst/>
            <a:rect l="l" t="t" r="r" b="b"/>
            <a:pathLst>
              <a:path w="100852" h="11245" extrusionOk="0">
                <a:moveTo>
                  <a:pt x="100852" y="1"/>
                </a:moveTo>
                <a:cubicBezTo>
                  <a:pt x="100389" y="220"/>
                  <a:pt x="99876" y="391"/>
                  <a:pt x="99389" y="537"/>
                </a:cubicBezTo>
                <a:cubicBezTo>
                  <a:pt x="96291" y="1415"/>
                  <a:pt x="92316" y="1415"/>
                  <a:pt x="89072" y="1586"/>
                </a:cubicBezTo>
                <a:cubicBezTo>
                  <a:pt x="86497" y="1695"/>
                  <a:pt x="83915" y="1737"/>
                  <a:pt x="81333" y="1737"/>
                </a:cubicBezTo>
                <a:cubicBezTo>
                  <a:pt x="76993" y="1737"/>
                  <a:pt x="72652" y="1620"/>
                  <a:pt x="68341" y="1513"/>
                </a:cubicBezTo>
                <a:cubicBezTo>
                  <a:pt x="66762" y="1493"/>
                  <a:pt x="65184" y="1483"/>
                  <a:pt x="63606" y="1483"/>
                </a:cubicBezTo>
                <a:cubicBezTo>
                  <a:pt x="42340" y="1483"/>
                  <a:pt x="21139" y="3252"/>
                  <a:pt x="1" y="5001"/>
                </a:cubicBezTo>
                <a:cubicBezTo>
                  <a:pt x="1846" y="5266"/>
                  <a:pt x="3703" y="5368"/>
                  <a:pt x="5568" y="5368"/>
                </a:cubicBezTo>
                <a:cubicBezTo>
                  <a:pt x="11591" y="5368"/>
                  <a:pt x="17691" y="4310"/>
                  <a:pt x="23720" y="4310"/>
                </a:cubicBezTo>
                <a:cubicBezTo>
                  <a:pt x="25422" y="4310"/>
                  <a:pt x="27118" y="4394"/>
                  <a:pt x="28805" y="4611"/>
                </a:cubicBezTo>
                <a:cubicBezTo>
                  <a:pt x="32512" y="5074"/>
                  <a:pt x="36000" y="6147"/>
                  <a:pt x="39658" y="6732"/>
                </a:cubicBezTo>
                <a:cubicBezTo>
                  <a:pt x="42421" y="7157"/>
                  <a:pt x="45234" y="7293"/>
                  <a:pt x="48059" y="7293"/>
                </a:cubicBezTo>
                <a:cubicBezTo>
                  <a:pt x="50421" y="7293"/>
                  <a:pt x="52791" y="7198"/>
                  <a:pt x="55146" y="7098"/>
                </a:cubicBezTo>
                <a:lnTo>
                  <a:pt x="96681" y="5342"/>
                </a:lnTo>
                <a:lnTo>
                  <a:pt x="96681" y="5342"/>
                </a:lnTo>
                <a:cubicBezTo>
                  <a:pt x="84023" y="11245"/>
                  <a:pt x="67487" y="7293"/>
                  <a:pt x="53390" y="10684"/>
                </a:cubicBezTo>
                <a:lnTo>
                  <a:pt x="100852" y="11147"/>
                </a:lnTo>
                <a:lnTo>
                  <a:pt x="100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flipH="1">
            <a:off x="5243500" y="4477925"/>
            <a:ext cx="1572723" cy="126075"/>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3"/>
          <p:cNvSpPr/>
          <p:nvPr/>
        </p:nvSpPr>
        <p:spPr>
          <a:xfrm>
            <a:off x="6970175" y="309400"/>
            <a:ext cx="460200" cy="46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3">
  <p:cSld name="CUSTOM_10">
    <p:spTree>
      <p:nvGrpSpPr>
        <p:cNvPr id="1" name="Shape 538"/>
        <p:cNvGrpSpPr/>
        <p:nvPr/>
      </p:nvGrpSpPr>
      <p:grpSpPr>
        <a:xfrm>
          <a:off x="0" y="0"/>
          <a:ext cx="0" cy="0"/>
          <a:chOff x="0" y="0"/>
          <a:chExt cx="0" cy="0"/>
        </a:xfrm>
      </p:grpSpPr>
      <p:sp>
        <p:nvSpPr>
          <p:cNvPr id="539" name="Google Shape;539;p34"/>
          <p:cNvSpPr txBox="1">
            <a:spLocks noGrp="1"/>
          </p:cNvSpPr>
          <p:nvPr>
            <p:ph type="title"/>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540" name="Google Shape;540;p34"/>
          <p:cNvSpPr txBox="1">
            <a:spLocks noGrp="1"/>
          </p:cNvSpPr>
          <p:nvPr>
            <p:ph type="body" idx="1"/>
          </p:nvPr>
        </p:nvSpPr>
        <p:spPr>
          <a:xfrm>
            <a:off x="713225" y="1168075"/>
            <a:ext cx="3723000" cy="3435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4445A"/>
              </a:buClr>
              <a:buSzPts val="1200"/>
              <a:buFont typeface="Didact Gothic"/>
              <a:buChar char="●"/>
              <a:defRPr sz="1300">
                <a:solidFill>
                  <a:schemeClr val="accent6"/>
                </a:solidFill>
              </a:defRPr>
            </a:lvl1pPr>
            <a:lvl2pPr marL="914400" lvl="1" indent="-304800" rtl="0">
              <a:spcBef>
                <a:spcPts val="0"/>
              </a:spcBef>
              <a:spcAft>
                <a:spcPts val="0"/>
              </a:spcAft>
              <a:buClr>
                <a:srgbClr val="04445A"/>
              </a:buClr>
              <a:buSzPts val="1200"/>
              <a:buFont typeface="Didact Gothic"/>
              <a:buChar char="○"/>
              <a:defRPr sz="1200">
                <a:solidFill>
                  <a:schemeClr val="accent6"/>
                </a:solidFill>
              </a:defRPr>
            </a:lvl2pPr>
            <a:lvl3pPr marL="1371600" lvl="2" indent="-304800" rtl="0">
              <a:spcBef>
                <a:spcPts val="0"/>
              </a:spcBef>
              <a:spcAft>
                <a:spcPts val="0"/>
              </a:spcAft>
              <a:buClr>
                <a:srgbClr val="04445A"/>
              </a:buClr>
              <a:buSzPts val="1200"/>
              <a:buFont typeface="Didact Gothic"/>
              <a:buChar char="■"/>
              <a:defRPr sz="1200">
                <a:solidFill>
                  <a:schemeClr val="accent6"/>
                </a:solidFill>
              </a:defRPr>
            </a:lvl3pPr>
            <a:lvl4pPr marL="1828800" lvl="3" indent="-304800" rtl="0">
              <a:spcBef>
                <a:spcPts val="0"/>
              </a:spcBef>
              <a:spcAft>
                <a:spcPts val="0"/>
              </a:spcAft>
              <a:buClr>
                <a:srgbClr val="04445A"/>
              </a:buClr>
              <a:buSzPts val="1200"/>
              <a:buFont typeface="Didact Gothic"/>
              <a:buChar char="●"/>
              <a:defRPr sz="1200">
                <a:solidFill>
                  <a:schemeClr val="accent6"/>
                </a:solidFill>
              </a:defRPr>
            </a:lvl4pPr>
            <a:lvl5pPr marL="2286000" lvl="4" indent="-304800" rtl="0">
              <a:spcBef>
                <a:spcPts val="0"/>
              </a:spcBef>
              <a:spcAft>
                <a:spcPts val="0"/>
              </a:spcAft>
              <a:buClr>
                <a:srgbClr val="04445A"/>
              </a:buClr>
              <a:buSzPts val="1200"/>
              <a:buFont typeface="Didact Gothic"/>
              <a:buChar char="○"/>
              <a:defRPr sz="1200">
                <a:solidFill>
                  <a:schemeClr val="accent6"/>
                </a:solidFill>
              </a:defRPr>
            </a:lvl5pPr>
            <a:lvl6pPr marL="2743200" lvl="5" indent="-304800" rtl="0">
              <a:spcBef>
                <a:spcPts val="0"/>
              </a:spcBef>
              <a:spcAft>
                <a:spcPts val="0"/>
              </a:spcAft>
              <a:buClr>
                <a:srgbClr val="04445A"/>
              </a:buClr>
              <a:buSzPts val="1200"/>
              <a:buFont typeface="Didact Gothic"/>
              <a:buChar char="■"/>
              <a:defRPr sz="1200">
                <a:solidFill>
                  <a:schemeClr val="accent6"/>
                </a:solidFill>
              </a:defRPr>
            </a:lvl6pPr>
            <a:lvl7pPr marL="3200400" lvl="6" indent="-304800" rtl="0">
              <a:spcBef>
                <a:spcPts val="0"/>
              </a:spcBef>
              <a:spcAft>
                <a:spcPts val="0"/>
              </a:spcAft>
              <a:buClr>
                <a:srgbClr val="04445A"/>
              </a:buClr>
              <a:buSzPts val="1200"/>
              <a:buFont typeface="Didact Gothic"/>
              <a:buChar char="●"/>
              <a:defRPr sz="1200">
                <a:solidFill>
                  <a:schemeClr val="accent6"/>
                </a:solidFill>
              </a:defRPr>
            </a:lvl7pPr>
            <a:lvl8pPr marL="3657600" lvl="7" indent="-304800" rtl="0">
              <a:spcBef>
                <a:spcPts val="0"/>
              </a:spcBef>
              <a:spcAft>
                <a:spcPts val="0"/>
              </a:spcAft>
              <a:buClr>
                <a:srgbClr val="04445A"/>
              </a:buClr>
              <a:buSzPts val="1200"/>
              <a:buFont typeface="Didact Gothic"/>
              <a:buChar char="○"/>
              <a:defRPr sz="1200">
                <a:solidFill>
                  <a:schemeClr val="accent6"/>
                </a:solidFill>
              </a:defRPr>
            </a:lvl8pPr>
            <a:lvl9pPr marL="4114800" lvl="8" indent="-304800" rtl="0">
              <a:spcBef>
                <a:spcPts val="0"/>
              </a:spcBef>
              <a:spcAft>
                <a:spcPts val="0"/>
              </a:spcAft>
              <a:buClr>
                <a:srgbClr val="04445A"/>
              </a:buClr>
              <a:buSzPts val="1200"/>
              <a:buFont typeface="Didact Gothic"/>
              <a:buChar char="■"/>
              <a:defRPr sz="1200">
                <a:solidFill>
                  <a:schemeClr val="accent6"/>
                </a:solidFill>
              </a:defRPr>
            </a:lvl9pPr>
          </a:lstStyle>
          <a:p>
            <a:endParaRPr/>
          </a:p>
        </p:txBody>
      </p:sp>
      <p:sp>
        <p:nvSpPr>
          <p:cNvPr id="541" name="Google Shape;541;p34"/>
          <p:cNvSpPr txBox="1">
            <a:spLocks noGrp="1"/>
          </p:cNvSpPr>
          <p:nvPr>
            <p:ph type="body" idx="2"/>
          </p:nvPr>
        </p:nvSpPr>
        <p:spPr>
          <a:xfrm>
            <a:off x="4707775" y="1168075"/>
            <a:ext cx="3723000" cy="343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A6E59"/>
              </a:buClr>
              <a:buSzPts val="1400"/>
              <a:buFont typeface="Open Sans"/>
              <a:buChar char="●"/>
              <a:defRPr sz="1200">
                <a:solidFill>
                  <a:schemeClr val="accent6"/>
                </a:solidFill>
              </a:defRPr>
            </a:lvl1pPr>
            <a:lvl2pPr marL="914400" lvl="1" indent="-317500" rtl="0">
              <a:spcBef>
                <a:spcPts val="0"/>
              </a:spcBef>
              <a:spcAft>
                <a:spcPts val="0"/>
              </a:spcAft>
              <a:buClr>
                <a:srgbClr val="EA6E59"/>
              </a:buClr>
              <a:buSzPts val="1400"/>
              <a:buFont typeface="Open Sans"/>
              <a:buChar char="○"/>
              <a:defRPr sz="1200">
                <a:solidFill>
                  <a:schemeClr val="accent6"/>
                </a:solidFill>
              </a:defRPr>
            </a:lvl2pPr>
            <a:lvl3pPr marL="1371600" lvl="2" indent="-317500" rtl="0">
              <a:spcBef>
                <a:spcPts val="0"/>
              </a:spcBef>
              <a:spcAft>
                <a:spcPts val="0"/>
              </a:spcAft>
              <a:buClr>
                <a:srgbClr val="EA6E59"/>
              </a:buClr>
              <a:buSzPts val="1400"/>
              <a:buFont typeface="Open Sans"/>
              <a:buChar char="■"/>
              <a:defRPr sz="1200">
                <a:solidFill>
                  <a:schemeClr val="accent6"/>
                </a:solidFill>
              </a:defRPr>
            </a:lvl3pPr>
            <a:lvl4pPr marL="1828800" lvl="3" indent="-317500" rtl="0">
              <a:spcBef>
                <a:spcPts val="0"/>
              </a:spcBef>
              <a:spcAft>
                <a:spcPts val="0"/>
              </a:spcAft>
              <a:buClr>
                <a:srgbClr val="EA6E59"/>
              </a:buClr>
              <a:buSzPts val="1400"/>
              <a:buFont typeface="Open Sans"/>
              <a:buChar char="●"/>
              <a:defRPr sz="1200">
                <a:solidFill>
                  <a:schemeClr val="accent6"/>
                </a:solidFill>
              </a:defRPr>
            </a:lvl4pPr>
            <a:lvl5pPr marL="2286000" lvl="4" indent="-317500" rtl="0">
              <a:spcBef>
                <a:spcPts val="0"/>
              </a:spcBef>
              <a:spcAft>
                <a:spcPts val="0"/>
              </a:spcAft>
              <a:buClr>
                <a:srgbClr val="EA6E59"/>
              </a:buClr>
              <a:buSzPts val="1400"/>
              <a:buFont typeface="Open Sans"/>
              <a:buChar char="○"/>
              <a:defRPr sz="1200">
                <a:solidFill>
                  <a:schemeClr val="accent6"/>
                </a:solidFill>
              </a:defRPr>
            </a:lvl5pPr>
            <a:lvl6pPr marL="2743200" lvl="5" indent="-317500" rtl="0">
              <a:spcBef>
                <a:spcPts val="0"/>
              </a:spcBef>
              <a:spcAft>
                <a:spcPts val="0"/>
              </a:spcAft>
              <a:buClr>
                <a:srgbClr val="EA6E59"/>
              </a:buClr>
              <a:buSzPts val="1400"/>
              <a:buFont typeface="Open Sans"/>
              <a:buChar char="■"/>
              <a:defRPr sz="1200">
                <a:solidFill>
                  <a:schemeClr val="accent6"/>
                </a:solidFill>
              </a:defRPr>
            </a:lvl6pPr>
            <a:lvl7pPr marL="3200400" lvl="6" indent="-317500" rtl="0">
              <a:spcBef>
                <a:spcPts val="0"/>
              </a:spcBef>
              <a:spcAft>
                <a:spcPts val="0"/>
              </a:spcAft>
              <a:buClr>
                <a:srgbClr val="EA6E59"/>
              </a:buClr>
              <a:buSzPts val="1400"/>
              <a:buFont typeface="Open Sans"/>
              <a:buChar char="●"/>
              <a:defRPr sz="1200">
                <a:solidFill>
                  <a:schemeClr val="accent6"/>
                </a:solidFill>
              </a:defRPr>
            </a:lvl7pPr>
            <a:lvl8pPr marL="3657600" lvl="7" indent="-317500" rtl="0">
              <a:spcBef>
                <a:spcPts val="0"/>
              </a:spcBef>
              <a:spcAft>
                <a:spcPts val="0"/>
              </a:spcAft>
              <a:buClr>
                <a:srgbClr val="EA6E59"/>
              </a:buClr>
              <a:buSzPts val="1400"/>
              <a:buFont typeface="Open Sans"/>
              <a:buChar char="○"/>
              <a:defRPr sz="1200">
                <a:solidFill>
                  <a:schemeClr val="accent6"/>
                </a:solidFill>
              </a:defRPr>
            </a:lvl8pPr>
            <a:lvl9pPr marL="4114800" lvl="8" indent="-317500" rtl="0">
              <a:spcBef>
                <a:spcPts val="0"/>
              </a:spcBef>
              <a:spcAft>
                <a:spcPts val="0"/>
              </a:spcAft>
              <a:buClr>
                <a:srgbClr val="EA6E59"/>
              </a:buClr>
              <a:buSzPts val="1400"/>
              <a:buFont typeface="Open Sans"/>
              <a:buChar char="■"/>
              <a:defRPr sz="1200">
                <a:solidFill>
                  <a:schemeClr val="accent6"/>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0">
  <p:cSld name="CUSTOM_11">
    <p:spTree>
      <p:nvGrpSpPr>
        <p:cNvPr id="1" name="Shape 542"/>
        <p:cNvGrpSpPr/>
        <p:nvPr/>
      </p:nvGrpSpPr>
      <p:grpSpPr>
        <a:xfrm>
          <a:off x="0" y="0"/>
          <a:ext cx="0" cy="0"/>
          <a:chOff x="0" y="0"/>
          <a:chExt cx="0" cy="0"/>
        </a:xfrm>
      </p:grpSpPr>
      <p:sp>
        <p:nvSpPr>
          <p:cNvPr id="543" name="Google Shape;543;p35"/>
          <p:cNvSpPr txBox="1">
            <a:spLocks noGrp="1"/>
          </p:cNvSpPr>
          <p:nvPr>
            <p:ph type="title"/>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544"/>
        <p:cNvGrpSpPr/>
        <p:nvPr/>
      </p:nvGrpSpPr>
      <p:grpSpPr>
        <a:xfrm>
          <a:off x="0" y="0"/>
          <a:ext cx="0" cy="0"/>
          <a:chOff x="0" y="0"/>
          <a:chExt cx="0" cy="0"/>
        </a:xfrm>
      </p:grpSpPr>
      <p:sp>
        <p:nvSpPr>
          <p:cNvPr id="545" name="Google Shape;545;p36"/>
          <p:cNvSpPr/>
          <p:nvPr/>
        </p:nvSpPr>
        <p:spPr>
          <a:xfrm>
            <a:off x="-75550" y="200100"/>
            <a:ext cx="2999813" cy="295452"/>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6070575" y="4056851"/>
            <a:ext cx="3073373" cy="262494"/>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800" y="3021547"/>
            <a:ext cx="9145628" cy="3948820"/>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69411"/>
                </a:srgbClr>
              </a:gs>
              <a:gs pos="29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12_1">
    <p:spTree>
      <p:nvGrpSpPr>
        <p:cNvPr id="1" name="Shape 548"/>
        <p:cNvGrpSpPr/>
        <p:nvPr/>
      </p:nvGrpSpPr>
      <p:grpSpPr>
        <a:xfrm>
          <a:off x="0" y="0"/>
          <a:ext cx="0" cy="0"/>
          <a:chOff x="0" y="0"/>
          <a:chExt cx="0" cy="0"/>
        </a:xfrm>
      </p:grpSpPr>
      <p:sp>
        <p:nvSpPr>
          <p:cNvPr id="549" name="Google Shape;549;p37"/>
          <p:cNvSpPr/>
          <p:nvPr/>
        </p:nvSpPr>
        <p:spPr>
          <a:xfrm>
            <a:off x="3115386" y="7263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67150" y="837300"/>
            <a:ext cx="1401000" cy="1401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5657561" y="19866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flipH="1">
            <a:off x="6997961" y="170963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flipH="1">
            <a:off x="496086" y="40801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37"/>
          <p:cNvGrpSpPr/>
          <p:nvPr/>
        </p:nvGrpSpPr>
        <p:grpSpPr>
          <a:xfrm>
            <a:off x="-2160150" y="3661010"/>
            <a:ext cx="14325173" cy="1632339"/>
            <a:chOff x="-2160150" y="3661010"/>
            <a:chExt cx="14325173" cy="1632339"/>
          </a:xfrm>
        </p:grpSpPr>
        <p:grpSp>
          <p:nvGrpSpPr>
            <p:cNvPr id="555" name="Google Shape;555;p37"/>
            <p:cNvGrpSpPr/>
            <p:nvPr/>
          </p:nvGrpSpPr>
          <p:grpSpPr>
            <a:xfrm>
              <a:off x="89437" y="4360796"/>
              <a:ext cx="9027772" cy="569700"/>
              <a:chOff x="89437" y="4360796"/>
              <a:chExt cx="9027772" cy="569700"/>
            </a:xfrm>
          </p:grpSpPr>
          <p:sp>
            <p:nvSpPr>
              <p:cNvPr id="556" name="Google Shape;556;p37"/>
              <p:cNvSpPr/>
              <p:nvPr/>
            </p:nvSpPr>
            <p:spPr>
              <a:xfrm flipH="1">
                <a:off x="1418772" y="4642534"/>
                <a:ext cx="164057" cy="104621"/>
              </a:xfrm>
              <a:custGeom>
                <a:avLst/>
                <a:gdLst/>
                <a:ahLst/>
                <a:cxnLst/>
                <a:rect l="l" t="t" r="r" b="b"/>
                <a:pathLst>
                  <a:path w="4237" h="2702" extrusionOk="0">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3171310" y="4360796"/>
                <a:ext cx="165373" cy="103344"/>
              </a:xfrm>
              <a:custGeom>
                <a:avLst/>
                <a:gdLst/>
                <a:ahLst/>
                <a:cxnLst/>
                <a:rect l="l" t="t" r="r" b="b"/>
                <a:pathLst>
                  <a:path w="4271" h="2669" extrusionOk="0">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5185306" y="4643151"/>
                <a:ext cx="165373" cy="103382"/>
              </a:xfrm>
              <a:custGeom>
                <a:avLst/>
                <a:gdLst/>
                <a:ahLst/>
                <a:cxnLst/>
                <a:rect l="l" t="t" r="r" b="b"/>
                <a:pathLst>
                  <a:path w="4271" h="2670" extrusionOk="0">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8953153" y="4723715"/>
                <a:ext cx="164057" cy="104583"/>
              </a:xfrm>
              <a:custGeom>
                <a:avLst/>
                <a:gdLst/>
                <a:ahLst/>
                <a:cxnLst/>
                <a:rect l="l" t="t" r="r" b="b"/>
                <a:pathLst>
                  <a:path w="4237" h="2701" extrusionOk="0">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flipH="1">
                <a:off x="7639146" y="4540189"/>
                <a:ext cx="165334" cy="102337"/>
              </a:xfrm>
              <a:custGeom>
                <a:avLst/>
                <a:gdLst/>
                <a:ahLst/>
                <a:cxnLst/>
                <a:rect l="l" t="t" r="r" b="b"/>
                <a:pathLst>
                  <a:path w="4270" h="2643" extrusionOk="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89437" y="4828430"/>
                <a:ext cx="165373" cy="102066"/>
              </a:xfrm>
              <a:custGeom>
                <a:avLst/>
                <a:gdLst/>
                <a:ahLst/>
                <a:cxnLst/>
                <a:rect l="l" t="t" r="r" b="b"/>
                <a:pathLst>
                  <a:path w="4271" h="2636" extrusionOk="0">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flipH="1">
                <a:off x="6410538" y="4563493"/>
                <a:ext cx="165373" cy="102105"/>
              </a:xfrm>
              <a:custGeom>
                <a:avLst/>
                <a:gdLst/>
                <a:ahLst/>
                <a:cxnLst/>
                <a:rect l="l" t="t" r="r" b="b"/>
                <a:pathLst>
                  <a:path w="4271" h="2637" extrusionOk="0">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37"/>
            <p:cNvSpPr/>
            <p:nvPr/>
          </p:nvSpPr>
          <p:spPr>
            <a:xfrm>
              <a:off x="-2160150" y="3661010"/>
              <a:ext cx="14325173" cy="1632339"/>
            </a:xfrm>
            <a:custGeom>
              <a:avLst/>
              <a:gdLst/>
              <a:ahLst/>
              <a:cxnLst/>
              <a:rect l="l" t="t" r="r" b="b"/>
              <a:pathLst>
                <a:path w="152436" h="17369" extrusionOk="0">
                  <a:moveTo>
                    <a:pt x="50508" y="1"/>
                  </a:moveTo>
                  <a:cubicBezTo>
                    <a:pt x="47549" y="1"/>
                    <a:pt x="44430" y="1151"/>
                    <a:pt x="41585" y="2247"/>
                  </a:cubicBezTo>
                  <a:cubicBezTo>
                    <a:pt x="28122" y="7515"/>
                    <a:pt x="14195" y="11490"/>
                    <a:pt x="0" y="14100"/>
                  </a:cubicBezTo>
                  <a:lnTo>
                    <a:pt x="0" y="17368"/>
                  </a:lnTo>
                  <a:lnTo>
                    <a:pt x="152436" y="17368"/>
                  </a:lnTo>
                  <a:lnTo>
                    <a:pt x="152436" y="9027"/>
                  </a:lnTo>
                  <a:cubicBezTo>
                    <a:pt x="151776" y="9188"/>
                    <a:pt x="151222" y="9272"/>
                    <a:pt x="150669" y="9272"/>
                  </a:cubicBezTo>
                  <a:cubicBezTo>
                    <a:pt x="149629" y="9272"/>
                    <a:pt x="148596" y="8973"/>
                    <a:pt x="146875" y="8320"/>
                  </a:cubicBezTo>
                  <a:cubicBezTo>
                    <a:pt x="144880" y="7555"/>
                    <a:pt x="142781" y="7169"/>
                    <a:pt x="140682" y="7169"/>
                  </a:cubicBezTo>
                  <a:cubicBezTo>
                    <a:pt x="138829" y="7169"/>
                    <a:pt x="136976" y="7470"/>
                    <a:pt x="135192" y="8076"/>
                  </a:cubicBezTo>
                  <a:cubicBezTo>
                    <a:pt x="134111" y="8429"/>
                    <a:pt x="133029" y="8922"/>
                    <a:pt x="131911" y="8922"/>
                  </a:cubicBezTo>
                  <a:cubicBezTo>
                    <a:pt x="131794" y="8922"/>
                    <a:pt x="131676" y="8916"/>
                    <a:pt x="131558" y="8905"/>
                  </a:cubicBezTo>
                  <a:cubicBezTo>
                    <a:pt x="129729" y="8759"/>
                    <a:pt x="128339" y="7246"/>
                    <a:pt x="126851" y="6124"/>
                  </a:cubicBezTo>
                  <a:cubicBezTo>
                    <a:pt x="124679" y="4538"/>
                    <a:pt x="122078" y="3720"/>
                    <a:pt x="119455" y="3720"/>
                  </a:cubicBezTo>
                  <a:cubicBezTo>
                    <a:pt x="117926" y="3720"/>
                    <a:pt x="116389" y="3998"/>
                    <a:pt x="114925" y="4564"/>
                  </a:cubicBezTo>
                  <a:cubicBezTo>
                    <a:pt x="112013" y="5723"/>
                    <a:pt x="109377" y="8009"/>
                    <a:pt x="106281" y="8009"/>
                  </a:cubicBezTo>
                  <a:cubicBezTo>
                    <a:pt x="106187" y="8009"/>
                    <a:pt x="106093" y="8007"/>
                    <a:pt x="105998" y="8002"/>
                  </a:cubicBezTo>
                  <a:cubicBezTo>
                    <a:pt x="104364" y="7929"/>
                    <a:pt x="102852" y="7198"/>
                    <a:pt x="101266" y="6807"/>
                  </a:cubicBezTo>
                  <a:cubicBezTo>
                    <a:pt x="100266" y="6570"/>
                    <a:pt x="99258" y="6476"/>
                    <a:pt x="98245" y="6476"/>
                  </a:cubicBezTo>
                  <a:cubicBezTo>
                    <a:pt x="94450" y="6476"/>
                    <a:pt x="90583" y="7793"/>
                    <a:pt x="86738" y="7793"/>
                  </a:cubicBezTo>
                  <a:cubicBezTo>
                    <a:pt x="86133" y="7793"/>
                    <a:pt x="85529" y="7761"/>
                    <a:pt x="84925" y="7685"/>
                  </a:cubicBezTo>
                  <a:cubicBezTo>
                    <a:pt x="80087" y="7078"/>
                    <a:pt x="75719" y="3715"/>
                    <a:pt x="70877" y="3715"/>
                  </a:cubicBezTo>
                  <a:cubicBezTo>
                    <a:pt x="70666" y="3715"/>
                    <a:pt x="70455" y="3721"/>
                    <a:pt x="70243" y="3734"/>
                  </a:cubicBezTo>
                  <a:cubicBezTo>
                    <a:pt x="67616" y="3887"/>
                    <a:pt x="65005" y="5063"/>
                    <a:pt x="62478" y="5063"/>
                  </a:cubicBezTo>
                  <a:cubicBezTo>
                    <a:pt x="61766" y="5063"/>
                    <a:pt x="61061" y="4970"/>
                    <a:pt x="60365" y="4734"/>
                  </a:cubicBezTo>
                  <a:cubicBezTo>
                    <a:pt x="58194" y="4003"/>
                    <a:pt x="56706" y="2051"/>
                    <a:pt x="54706" y="978"/>
                  </a:cubicBezTo>
                  <a:cubicBezTo>
                    <a:pt x="53380" y="279"/>
                    <a:pt x="51963" y="1"/>
                    <a:pt x="50508" y="1"/>
                  </a:cubicBezTo>
                  <a:close/>
                </a:path>
              </a:pathLst>
            </a:custGeom>
            <a:gradFill>
              <a:gsLst>
                <a:gs pos="0">
                  <a:srgbClr val="D0F3FF">
                    <a:alpha val="7176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txBox="1">
            <a:spLocks noGrp="1"/>
          </p:cNvSpPr>
          <p:nvPr>
            <p:ph type="title" hasCustomPrompt="1"/>
          </p:nvPr>
        </p:nvSpPr>
        <p:spPr>
          <a:xfrm>
            <a:off x="2646888" y="1741812"/>
            <a:ext cx="521100" cy="42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3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1" name="Google Shape;41;p5"/>
          <p:cNvSpPr txBox="1">
            <a:spLocks noGrp="1"/>
          </p:cNvSpPr>
          <p:nvPr>
            <p:ph type="subTitle" idx="1"/>
          </p:nvPr>
        </p:nvSpPr>
        <p:spPr>
          <a:xfrm>
            <a:off x="3180300" y="1486925"/>
            <a:ext cx="3316800" cy="688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5"/>
          <p:cNvSpPr txBox="1">
            <a:spLocks noGrp="1"/>
          </p:cNvSpPr>
          <p:nvPr>
            <p:ph type="title" idx="2" hasCustomPrompt="1"/>
          </p:nvPr>
        </p:nvSpPr>
        <p:spPr>
          <a:xfrm flipH="1">
            <a:off x="6014100" y="3222238"/>
            <a:ext cx="521100" cy="428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3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3" name="Google Shape;43;p5"/>
          <p:cNvSpPr txBox="1">
            <a:spLocks noGrp="1"/>
          </p:cNvSpPr>
          <p:nvPr>
            <p:ph type="subTitle" idx="3"/>
          </p:nvPr>
        </p:nvSpPr>
        <p:spPr>
          <a:xfrm flipH="1">
            <a:off x="2608800" y="2967763"/>
            <a:ext cx="3316800" cy="68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 name="Google Shape;44;p5"/>
          <p:cNvSpPr/>
          <p:nvPr/>
        </p:nvSpPr>
        <p:spPr>
          <a:xfrm>
            <a:off x="6535195" y="157965"/>
            <a:ext cx="1224974" cy="1224937"/>
          </a:xfrm>
          <a:custGeom>
            <a:avLst/>
            <a:gdLst/>
            <a:ahLst/>
            <a:cxnLst/>
            <a:rect l="l" t="t" r="r" b="b"/>
            <a:pathLst>
              <a:path w="15017" h="15017" extrusionOk="0">
                <a:moveTo>
                  <a:pt x="7508" y="1"/>
                </a:moveTo>
                <a:cubicBezTo>
                  <a:pt x="3361" y="1"/>
                  <a:pt x="0" y="3361"/>
                  <a:pt x="0" y="7509"/>
                </a:cubicBezTo>
                <a:cubicBezTo>
                  <a:pt x="0" y="11656"/>
                  <a:pt x="3361" y="15017"/>
                  <a:pt x="7508" y="15017"/>
                </a:cubicBezTo>
                <a:cubicBezTo>
                  <a:pt x="11656" y="15017"/>
                  <a:pt x="15017" y="11656"/>
                  <a:pt x="15017" y="7509"/>
                </a:cubicBezTo>
                <a:cubicBezTo>
                  <a:pt x="15017" y="3361"/>
                  <a:pt x="11656" y="1"/>
                  <a:pt x="7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5"/>
          <p:cNvGrpSpPr/>
          <p:nvPr/>
        </p:nvGrpSpPr>
        <p:grpSpPr>
          <a:xfrm flipH="1">
            <a:off x="-1722200" y="-1010426"/>
            <a:ext cx="3836329" cy="6843608"/>
            <a:chOff x="6629631" y="-1010426"/>
            <a:chExt cx="3836329" cy="6843608"/>
          </a:xfrm>
        </p:grpSpPr>
        <p:sp>
          <p:nvSpPr>
            <p:cNvPr id="46" name="Google Shape;46;p5"/>
            <p:cNvSpPr/>
            <p:nvPr/>
          </p:nvSpPr>
          <p:spPr>
            <a:xfrm>
              <a:off x="6629631" y="3841003"/>
              <a:ext cx="3156648" cy="1992178"/>
            </a:xfrm>
            <a:custGeom>
              <a:avLst/>
              <a:gdLst/>
              <a:ahLst/>
              <a:cxnLst/>
              <a:rect l="l" t="t" r="r" b="b"/>
              <a:pathLst>
                <a:path w="67152" h="42380" extrusionOk="0">
                  <a:moveTo>
                    <a:pt x="0" y="0"/>
                  </a:moveTo>
                  <a:lnTo>
                    <a:pt x="19260" y="42380"/>
                  </a:lnTo>
                  <a:cubicBezTo>
                    <a:pt x="19260" y="42380"/>
                    <a:pt x="57819" y="34046"/>
                    <a:pt x="57819" y="32913"/>
                  </a:cubicBezTo>
                  <a:cubicBezTo>
                    <a:pt x="57819" y="31780"/>
                    <a:pt x="67151" y="7105"/>
                    <a:pt x="67151" y="7105"/>
                  </a:cubicBezTo>
                  <a:lnTo>
                    <a:pt x="29188" y="5492"/>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647752" y="4099152"/>
              <a:ext cx="1088647" cy="1289040"/>
            </a:xfrm>
            <a:custGeom>
              <a:avLst/>
              <a:gdLst/>
              <a:ahLst/>
              <a:cxnLst/>
              <a:rect l="l" t="t" r="r" b="b"/>
              <a:pathLst>
                <a:path w="23159" h="27422" extrusionOk="0">
                  <a:moveTo>
                    <a:pt x="7528" y="0"/>
                  </a:moveTo>
                  <a:lnTo>
                    <a:pt x="1" y="27421"/>
                  </a:lnTo>
                  <a:lnTo>
                    <a:pt x="23159" y="250"/>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629631" y="-1010426"/>
              <a:ext cx="3836329" cy="5185773"/>
            </a:xfrm>
            <a:custGeom>
              <a:avLst/>
              <a:gdLst/>
              <a:ahLst/>
              <a:cxnLst/>
              <a:rect l="l" t="t" r="r" b="b"/>
              <a:pathLst>
                <a:path w="81611" h="110318" extrusionOk="0">
                  <a:moveTo>
                    <a:pt x="66498" y="0"/>
                  </a:moveTo>
                  <a:lnTo>
                    <a:pt x="42706" y="4513"/>
                  </a:lnTo>
                  <a:lnTo>
                    <a:pt x="30167" y="40075"/>
                  </a:lnTo>
                  <a:lnTo>
                    <a:pt x="20509" y="52422"/>
                  </a:lnTo>
                  <a:lnTo>
                    <a:pt x="20509" y="62081"/>
                  </a:lnTo>
                  <a:lnTo>
                    <a:pt x="7009" y="90366"/>
                  </a:lnTo>
                  <a:lnTo>
                    <a:pt x="0" y="103212"/>
                  </a:lnTo>
                  <a:lnTo>
                    <a:pt x="29188" y="108704"/>
                  </a:lnTo>
                  <a:lnTo>
                    <a:pt x="67132" y="110317"/>
                  </a:lnTo>
                  <a:lnTo>
                    <a:pt x="81610" y="42879"/>
                  </a:lnTo>
                  <a:lnTo>
                    <a:pt x="77751" y="9332"/>
                  </a:lnTo>
                  <a:lnTo>
                    <a:pt x="66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7880613" y="-1010426"/>
              <a:ext cx="2585271" cy="5185773"/>
            </a:xfrm>
            <a:custGeom>
              <a:avLst/>
              <a:gdLst/>
              <a:ahLst/>
              <a:cxnLst/>
              <a:rect l="l" t="t" r="r" b="b"/>
              <a:pathLst>
                <a:path w="54997" h="110318" extrusionOk="0">
                  <a:moveTo>
                    <a:pt x="39884" y="0"/>
                  </a:moveTo>
                  <a:lnTo>
                    <a:pt x="28555" y="2151"/>
                  </a:lnTo>
                  <a:lnTo>
                    <a:pt x="1614" y="69762"/>
                  </a:lnTo>
                  <a:lnTo>
                    <a:pt x="19952" y="35639"/>
                  </a:lnTo>
                  <a:lnTo>
                    <a:pt x="22199" y="49580"/>
                  </a:lnTo>
                  <a:lnTo>
                    <a:pt x="16726" y="63368"/>
                  </a:lnTo>
                  <a:lnTo>
                    <a:pt x="1" y="83933"/>
                  </a:lnTo>
                  <a:lnTo>
                    <a:pt x="1" y="83933"/>
                  </a:lnTo>
                  <a:lnTo>
                    <a:pt x="15920" y="74870"/>
                  </a:lnTo>
                  <a:lnTo>
                    <a:pt x="15920" y="88772"/>
                  </a:lnTo>
                  <a:lnTo>
                    <a:pt x="2574" y="108704"/>
                  </a:lnTo>
                  <a:lnTo>
                    <a:pt x="40518" y="110317"/>
                  </a:lnTo>
                  <a:lnTo>
                    <a:pt x="54996" y="42879"/>
                  </a:lnTo>
                  <a:lnTo>
                    <a:pt x="51137" y="9332"/>
                  </a:lnTo>
                  <a:lnTo>
                    <a:pt x="398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7880613" y="1320057"/>
              <a:ext cx="1904650" cy="2855142"/>
            </a:xfrm>
            <a:custGeom>
              <a:avLst/>
              <a:gdLst/>
              <a:ahLst/>
              <a:cxnLst/>
              <a:rect l="l" t="t" r="r" b="b"/>
              <a:pathLst>
                <a:path w="40518" h="60738" extrusionOk="0">
                  <a:moveTo>
                    <a:pt x="22199" y="0"/>
                  </a:moveTo>
                  <a:lnTo>
                    <a:pt x="16726" y="13788"/>
                  </a:lnTo>
                  <a:lnTo>
                    <a:pt x="1" y="34353"/>
                  </a:lnTo>
                  <a:lnTo>
                    <a:pt x="1" y="34353"/>
                  </a:lnTo>
                  <a:lnTo>
                    <a:pt x="15920" y="25290"/>
                  </a:lnTo>
                  <a:lnTo>
                    <a:pt x="15920" y="39192"/>
                  </a:lnTo>
                  <a:lnTo>
                    <a:pt x="2574" y="59124"/>
                  </a:lnTo>
                  <a:lnTo>
                    <a:pt x="40518" y="60737"/>
                  </a:lnTo>
                  <a:lnTo>
                    <a:pt x="28804" y="45279"/>
                  </a:lnTo>
                  <a:lnTo>
                    <a:pt x="2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629631" y="1453644"/>
              <a:ext cx="1224968" cy="2387558"/>
            </a:xfrm>
            <a:custGeom>
              <a:avLst/>
              <a:gdLst/>
              <a:ahLst/>
              <a:cxnLst/>
              <a:rect l="l" t="t" r="r" b="b"/>
              <a:pathLst>
                <a:path w="26059" h="50791" extrusionOk="0">
                  <a:moveTo>
                    <a:pt x="20509" y="0"/>
                  </a:moveTo>
                  <a:lnTo>
                    <a:pt x="20509" y="9659"/>
                  </a:lnTo>
                  <a:lnTo>
                    <a:pt x="0" y="50790"/>
                  </a:lnTo>
                  <a:lnTo>
                    <a:pt x="21469" y="13845"/>
                  </a:lnTo>
                  <a:lnTo>
                    <a:pt x="26058" y="22371"/>
                  </a:lnTo>
                  <a:lnTo>
                    <a:pt x="20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flipH="1">
            <a:off x="7141738" y="-1463550"/>
            <a:ext cx="3933823" cy="7834782"/>
            <a:chOff x="-1707550" y="-1463550"/>
            <a:chExt cx="3933823" cy="7834782"/>
          </a:xfrm>
        </p:grpSpPr>
        <p:sp>
          <p:nvSpPr>
            <p:cNvPr id="53" name="Google Shape;53;p5"/>
            <p:cNvSpPr/>
            <p:nvPr/>
          </p:nvSpPr>
          <p:spPr>
            <a:xfrm>
              <a:off x="-362653" y="3055746"/>
              <a:ext cx="2048164" cy="3315486"/>
            </a:xfrm>
            <a:custGeom>
              <a:avLst/>
              <a:gdLst/>
              <a:ahLst/>
              <a:cxnLst/>
              <a:rect l="l" t="t" r="r" b="b"/>
              <a:pathLst>
                <a:path w="43571" h="70531" extrusionOk="0">
                  <a:moveTo>
                    <a:pt x="39327" y="0"/>
                  </a:moveTo>
                  <a:lnTo>
                    <a:pt x="43570" y="16706"/>
                  </a:lnTo>
                  <a:lnTo>
                    <a:pt x="27421" y="70530"/>
                  </a:lnTo>
                  <a:lnTo>
                    <a:pt x="8718" y="59086"/>
                  </a:lnTo>
                  <a:lnTo>
                    <a:pt x="0" y="10274"/>
                  </a:lnTo>
                  <a:lnTo>
                    <a:pt x="27095" y="4186"/>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259219" y="3179415"/>
              <a:ext cx="866583" cy="3191809"/>
            </a:xfrm>
            <a:custGeom>
              <a:avLst/>
              <a:gdLst/>
              <a:ahLst/>
              <a:cxnLst/>
              <a:rect l="l" t="t" r="r" b="b"/>
              <a:pathLst>
                <a:path w="18435" h="67900" extrusionOk="0">
                  <a:moveTo>
                    <a:pt x="18435" y="0"/>
                  </a:moveTo>
                  <a:lnTo>
                    <a:pt x="14191" y="67899"/>
                  </a:lnTo>
                  <a:lnTo>
                    <a:pt x="1" y="21507"/>
                  </a:lnTo>
                  <a:lnTo>
                    <a:pt x="9064" y="263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1707550" y="-1463550"/>
              <a:ext cx="3933823" cy="5304937"/>
            </a:xfrm>
            <a:custGeom>
              <a:avLst/>
              <a:gdLst/>
              <a:ahLst/>
              <a:cxnLst/>
              <a:rect l="l" t="t" r="r" b="b"/>
              <a:pathLst>
                <a:path w="83685" h="112853" extrusionOk="0">
                  <a:moveTo>
                    <a:pt x="58280" y="0"/>
                  </a:moveTo>
                  <a:lnTo>
                    <a:pt x="30628" y="4494"/>
                  </a:lnTo>
                  <a:lnTo>
                    <a:pt x="24196" y="21277"/>
                  </a:lnTo>
                  <a:lnTo>
                    <a:pt x="22275" y="57723"/>
                  </a:lnTo>
                  <a:lnTo>
                    <a:pt x="1" y="112852"/>
                  </a:lnTo>
                  <a:lnTo>
                    <a:pt x="55707" y="100332"/>
                  </a:lnTo>
                  <a:lnTo>
                    <a:pt x="67939" y="96146"/>
                  </a:lnTo>
                  <a:lnTo>
                    <a:pt x="76944" y="74390"/>
                  </a:lnTo>
                  <a:lnTo>
                    <a:pt x="79825" y="49715"/>
                  </a:lnTo>
                  <a:lnTo>
                    <a:pt x="83684" y="15113"/>
                  </a:lnTo>
                  <a:lnTo>
                    <a:pt x="58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85269" y="-1463550"/>
              <a:ext cx="1540859" cy="4766937"/>
            </a:xfrm>
            <a:custGeom>
              <a:avLst/>
              <a:gdLst/>
              <a:ahLst/>
              <a:cxnLst/>
              <a:rect l="l" t="t" r="r" b="b"/>
              <a:pathLst>
                <a:path w="32779" h="101408" extrusionOk="0">
                  <a:moveTo>
                    <a:pt x="7374" y="0"/>
                  </a:moveTo>
                  <a:lnTo>
                    <a:pt x="18818" y="24560"/>
                  </a:lnTo>
                  <a:lnTo>
                    <a:pt x="17033" y="34008"/>
                  </a:lnTo>
                  <a:lnTo>
                    <a:pt x="1594" y="48582"/>
                  </a:lnTo>
                  <a:lnTo>
                    <a:pt x="17033" y="38232"/>
                  </a:lnTo>
                  <a:lnTo>
                    <a:pt x="13480" y="47392"/>
                  </a:lnTo>
                  <a:lnTo>
                    <a:pt x="13480" y="57838"/>
                  </a:lnTo>
                  <a:lnTo>
                    <a:pt x="18818" y="71587"/>
                  </a:lnTo>
                  <a:lnTo>
                    <a:pt x="0" y="101408"/>
                  </a:lnTo>
                  <a:lnTo>
                    <a:pt x="4801" y="100332"/>
                  </a:lnTo>
                  <a:lnTo>
                    <a:pt x="17033" y="96146"/>
                  </a:lnTo>
                  <a:lnTo>
                    <a:pt x="26038" y="74390"/>
                  </a:lnTo>
                  <a:lnTo>
                    <a:pt x="28919" y="49715"/>
                  </a:lnTo>
                  <a:lnTo>
                    <a:pt x="32778" y="15113"/>
                  </a:lnTo>
                  <a:lnTo>
                    <a:pt x="7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7087" y="1185577"/>
              <a:ext cx="879275" cy="2261155"/>
            </a:xfrm>
            <a:custGeom>
              <a:avLst/>
              <a:gdLst/>
              <a:ahLst/>
              <a:cxnLst/>
              <a:rect l="l" t="t" r="r" b="b"/>
              <a:pathLst>
                <a:path w="18705" h="48102" extrusionOk="0">
                  <a:moveTo>
                    <a:pt x="18704" y="0"/>
                  </a:moveTo>
                  <a:lnTo>
                    <a:pt x="1" y="48102"/>
                  </a:lnTo>
                  <a:lnTo>
                    <a:pt x="13577" y="45049"/>
                  </a:lnTo>
                  <a:lnTo>
                    <a:pt x="10044" y="33988"/>
                  </a:lnTo>
                  <a:lnTo>
                    <a:pt x="18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85269" y="1901315"/>
              <a:ext cx="884634" cy="1401858"/>
            </a:xfrm>
            <a:custGeom>
              <a:avLst/>
              <a:gdLst/>
              <a:ahLst/>
              <a:cxnLst/>
              <a:rect l="l" t="t" r="r" b="b"/>
              <a:pathLst>
                <a:path w="18819" h="29822" extrusionOk="0">
                  <a:moveTo>
                    <a:pt x="18818" y="1"/>
                  </a:moveTo>
                  <a:lnTo>
                    <a:pt x="0" y="29822"/>
                  </a:lnTo>
                  <a:lnTo>
                    <a:pt x="4801" y="28746"/>
                  </a:lnTo>
                  <a:lnTo>
                    <a:pt x="9371" y="27191"/>
                  </a:lnTo>
                  <a:lnTo>
                    <a:pt x="188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1318892" y="333527"/>
              <a:ext cx="167018" cy="873822"/>
            </a:xfrm>
            <a:custGeom>
              <a:avLst/>
              <a:gdLst/>
              <a:ahLst/>
              <a:cxnLst/>
              <a:rect l="l" t="t" r="r" b="b"/>
              <a:pathLst>
                <a:path w="3553" h="18589" extrusionOk="0">
                  <a:moveTo>
                    <a:pt x="3553" y="0"/>
                  </a:moveTo>
                  <a:lnTo>
                    <a:pt x="0" y="9160"/>
                  </a:lnTo>
                  <a:lnTo>
                    <a:pt x="0" y="18588"/>
                  </a:lnTo>
                  <a:lnTo>
                    <a:pt x="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5"/>
          <p:cNvSpPr txBox="1">
            <a:spLocks noGrp="1"/>
          </p:cNvSpPr>
          <p:nvPr>
            <p:ph type="title" idx="4"/>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13225" y="537600"/>
            <a:ext cx="6127500" cy="428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subTitle" idx="1"/>
          </p:nvPr>
        </p:nvSpPr>
        <p:spPr>
          <a:xfrm>
            <a:off x="713225" y="1195075"/>
            <a:ext cx="3844800" cy="254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5" name="Google Shape;65;p7"/>
          <p:cNvSpPr txBox="1">
            <a:spLocks noGrp="1"/>
          </p:cNvSpPr>
          <p:nvPr>
            <p:ph type="title"/>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66" name="Google Shape;66;p7"/>
          <p:cNvSpPr/>
          <p:nvPr/>
        </p:nvSpPr>
        <p:spPr>
          <a:xfrm>
            <a:off x="6432788" y="215200"/>
            <a:ext cx="3369358" cy="156251"/>
          </a:xfrm>
          <a:custGeom>
            <a:avLst/>
            <a:gdLst/>
            <a:ahLst/>
            <a:cxnLst/>
            <a:rect l="l" t="t" r="r" b="b"/>
            <a:pathLst>
              <a:path w="27537" h="1277" extrusionOk="0">
                <a:moveTo>
                  <a:pt x="17700" y="1"/>
                </a:moveTo>
                <a:cubicBezTo>
                  <a:pt x="17361" y="1"/>
                  <a:pt x="17043" y="52"/>
                  <a:pt x="16757" y="179"/>
                </a:cubicBezTo>
                <a:cubicBezTo>
                  <a:pt x="15931" y="528"/>
                  <a:pt x="13420" y="697"/>
                  <a:pt x="11895" y="697"/>
                </a:cubicBezTo>
                <a:cubicBezTo>
                  <a:pt x="11393" y="697"/>
                  <a:pt x="10999" y="679"/>
                  <a:pt x="10805" y="642"/>
                </a:cubicBezTo>
                <a:cubicBezTo>
                  <a:pt x="10159" y="557"/>
                  <a:pt x="9507" y="514"/>
                  <a:pt x="8854" y="514"/>
                </a:cubicBezTo>
                <a:cubicBezTo>
                  <a:pt x="8202" y="514"/>
                  <a:pt x="7549" y="557"/>
                  <a:pt x="6903" y="642"/>
                </a:cubicBezTo>
                <a:cubicBezTo>
                  <a:pt x="6702" y="673"/>
                  <a:pt x="6467" y="685"/>
                  <a:pt x="6212" y="685"/>
                </a:cubicBezTo>
                <a:cubicBezTo>
                  <a:pt x="5513" y="685"/>
                  <a:pt x="4659" y="600"/>
                  <a:pt x="3912" y="600"/>
                </a:cubicBezTo>
                <a:cubicBezTo>
                  <a:pt x="3638" y="600"/>
                  <a:pt x="3379" y="611"/>
                  <a:pt x="3147" y="642"/>
                </a:cubicBezTo>
                <a:cubicBezTo>
                  <a:pt x="2050" y="789"/>
                  <a:pt x="1" y="1277"/>
                  <a:pt x="1" y="1277"/>
                </a:cubicBezTo>
                <a:lnTo>
                  <a:pt x="27537" y="1277"/>
                </a:lnTo>
                <a:cubicBezTo>
                  <a:pt x="27537" y="1277"/>
                  <a:pt x="22220" y="959"/>
                  <a:pt x="20830" y="642"/>
                </a:cubicBezTo>
                <a:cubicBezTo>
                  <a:pt x="19784" y="408"/>
                  <a:pt x="18659" y="1"/>
                  <a:pt x="17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7197177" y="4770151"/>
            <a:ext cx="2836168" cy="242219"/>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0" y="4779400"/>
            <a:ext cx="2473945" cy="223717"/>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p:nvPr/>
        </p:nvSpPr>
        <p:spPr>
          <a:xfrm>
            <a:off x="825" y="3643150"/>
            <a:ext cx="9144064" cy="1500341"/>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2474208" y="3659979"/>
            <a:ext cx="2364836" cy="32830"/>
          </a:xfrm>
          <a:custGeom>
            <a:avLst/>
            <a:gdLst/>
            <a:ahLst/>
            <a:cxnLst/>
            <a:rect l="l" t="t" r="r" b="b"/>
            <a:pathLst>
              <a:path w="35728" h="496" extrusionOk="0">
                <a:moveTo>
                  <a:pt x="17871" y="0"/>
                </a:moveTo>
                <a:cubicBezTo>
                  <a:pt x="8001" y="0"/>
                  <a:pt x="0" y="248"/>
                  <a:pt x="0" y="248"/>
                </a:cubicBezTo>
                <a:cubicBezTo>
                  <a:pt x="0" y="248"/>
                  <a:pt x="8001" y="495"/>
                  <a:pt x="17871" y="495"/>
                </a:cubicBezTo>
                <a:cubicBezTo>
                  <a:pt x="27727" y="495"/>
                  <a:pt x="35727" y="248"/>
                  <a:pt x="35727" y="248"/>
                </a:cubicBezTo>
                <a:cubicBezTo>
                  <a:pt x="35727" y="248"/>
                  <a:pt x="27741" y="0"/>
                  <a:pt x="17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947361" y="3719476"/>
            <a:ext cx="2364836" cy="32830"/>
          </a:xfrm>
          <a:custGeom>
            <a:avLst/>
            <a:gdLst/>
            <a:ahLst/>
            <a:cxnLst/>
            <a:rect l="l" t="t" r="r" b="b"/>
            <a:pathLst>
              <a:path w="35728" h="496" extrusionOk="0">
                <a:moveTo>
                  <a:pt x="17857" y="1"/>
                </a:moveTo>
                <a:cubicBezTo>
                  <a:pt x="8001" y="1"/>
                  <a:pt x="0" y="248"/>
                  <a:pt x="0" y="248"/>
                </a:cubicBezTo>
                <a:cubicBezTo>
                  <a:pt x="0" y="248"/>
                  <a:pt x="8001" y="496"/>
                  <a:pt x="17857" y="496"/>
                </a:cubicBezTo>
                <a:cubicBezTo>
                  <a:pt x="27727" y="496"/>
                  <a:pt x="35728" y="248"/>
                  <a:pt x="35728" y="248"/>
                </a:cubicBezTo>
                <a:cubicBezTo>
                  <a:pt x="35728" y="248"/>
                  <a:pt x="27727" y="1"/>
                  <a:pt x="17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30518" y="4196403"/>
            <a:ext cx="7063466" cy="92865"/>
          </a:xfrm>
          <a:custGeom>
            <a:avLst/>
            <a:gdLst/>
            <a:ahLst/>
            <a:cxnLst/>
            <a:rect l="l" t="t" r="r" b="b"/>
            <a:pathLst>
              <a:path w="106715" h="1403" extrusionOk="0">
                <a:moveTo>
                  <a:pt x="53365" y="1"/>
                </a:moveTo>
                <a:cubicBezTo>
                  <a:pt x="23892" y="1"/>
                  <a:pt x="0" y="702"/>
                  <a:pt x="0" y="702"/>
                </a:cubicBezTo>
                <a:cubicBezTo>
                  <a:pt x="0" y="702"/>
                  <a:pt x="23892" y="1403"/>
                  <a:pt x="53365" y="1403"/>
                </a:cubicBezTo>
                <a:cubicBezTo>
                  <a:pt x="82837" y="1403"/>
                  <a:pt x="106715" y="702"/>
                  <a:pt x="106715" y="702"/>
                </a:cubicBezTo>
                <a:cubicBezTo>
                  <a:pt x="106715" y="702"/>
                  <a:pt x="82837" y="1"/>
                  <a:pt x="5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2747002" y="4420353"/>
            <a:ext cx="7064393" cy="92865"/>
          </a:xfrm>
          <a:custGeom>
            <a:avLst/>
            <a:gdLst/>
            <a:ahLst/>
            <a:cxnLst/>
            <a:rect l="l" t="t" r="r" b="b"/>
            <a:pathLst>
              <a:path w="106729" h="1403" extrusionOk="0">
                <a:moveTo>
                  <a:pt x="53365" y="1"/>
                </a:moveTo>
                <a:cubicBezTo>
                  <a:pt x="23892" y="1"/>
                  <a:pt x="1" y="702"/>
                  <a:pt x="1" y="702"/>
                </a:cubicBezTo>
                <a:cubicBezTo>
                  <a:pt x="1" y="702"/>
                  <a:pt x="23892" y="1403"/>
                  <a:pt x="53365" y="1403"/>
                </a:cubicBezTo>
                <a:cubicBezTo>
                  <a:pt x="82837" y="1403"/>
                  <a:pt x="106729" y="702"/>
                  <a:pt x="106729" y="702"/>
                </a:cubicBezTo>
                <a:cubicBezTo>
                  <a:pt x="106729" y="702"/>
                  <a:pt x="82837" y="1"/>
                  <a:pt x="5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2289467" y="3095103"/>
            <a:ext cx="682485" cy="915357"/>
            <a:chOff x="1960842" y="2424078"/>
            <a:chExt cx="682485" cy="915357"/>
          </a:xfrm>
        </p:grpSpPr>
        <p:sp>
          <p:nvSpPr>
            <p:cNvPr id="76" name="Google Shape;76;p8"/>
            <p:cNvSpPr/>
            <p:nvPr/>
          </p:nvSpPr>
          <p:spPr>
            <a:xfrm>
              <a:off x="2018164" y="3045485"/>
              <a:ext cx="589687" cy="293950"/>
            </a:xfrm>
            <a:custGeom>
              <a:avLst/>
              <a:gdLst/>
              <a:ahLst/>
              <a:cxnLst/>
              <a:rect l="l" t="t" r="r" b="b"/>
              <a:pathLst>
                <a:path w="8909" h="4441" extrusionOk="0">
                  <a:moveTo>
                    <a:pt x="6544" y="3204"/>
                  </a:moveTo>
                  <a:lnTo>
                    <a:pt x="5623" y="3300"/>
                  </a:lnTo>
                  <a:lnTo>
                    <a:pt x="4949" y="3149"/>
                  </a:lnTo>
                  <a:lnTo>
                    <a:pt x="4070" y="4441"/>
                  </a:lnTo>
                  <a:lnTo>
                    <a:pt x="2860" y="2681"/>
                  </a:lnTo>
                  <a:lnTo>
                    <a:pt x="1691" y="2434"/>
                  </a:lnTo>
                  <a:lnTo>
                    <a:pt x="1" y="1"/>
                  </a:lnTo>
                  <a:lnTo>
                    <a:pt x="8908" y="1"/>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960842" y="2998423"/>
              <a:ext cx="682485" cy="94453"/>
            </a:xfrm>
            <a:custGeom>
              <a:avLst/>
              <a:gdLst/>
              <a:ahLst/>
              <a:cxnLst/>
              <a:rect l="l" t="t" r="r" b="b"/>
              <a:pathLst>
                <a:path w="10311" h="1427" extrusionOk="0">
                  <a:moveTo>
                    <a:pt x="5113" y="0"/>
                  </a:moveTo>
                  <a:cubicBezTo>
                    <a:pt x="3391" y="0"/>
                    <a:pt x="1672" y="234"/>
                    <a:pt x="1" y="698"/>
                  </a:cubicBezTo>
                  <a:cubicBezTo>
                    <a:pt x="1" y="698"/>
                    <a:pt x="853" y="1427"/>
                    <a:pt x="5156" y="1427"/>
                  </a:cubicBezTo>
                  <a:cubicBezTo>
                    <a:pt x="5199" y="1427"/>
                    <a:pt x="5243" y="1427"/>
                    <a:pt x="5286" y="1427"/>
                  </a:cubicBezTo>
                  <a:cubicBezTo>
                    <a:pt x="9771" y="1427"/>
                    <a:pt x="10310" y="726"/>
                    <a:pt x="10310" y="726"/>
                  </a:cubicBezTo>
                  <a:cubicBezTo>
                    <a:pt x="8607" y="241"/>
                    <a:pt x="6859" y="0"/>
                    <a:pt x="5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2017237" y="2424078"/>
              <a:ext cx="589687" cy="622385"/>
            </a:xfrm>
            <a:custGeom>
              <a:avLst/>
              <a:gdLst/>
              <a:ahLst/>
              <a:cxnLst/>
              <a:rect l="l" t="t" r="r" b="b"/>
              <a:pathLst>
                <a:path w="8909" h="9403" extrusionOk="0">
                  <a:moveTo>
                    <a:pt x="1" y="9389"/>
                  </a:moveTo>
                  <a:lnTo>
                    <a:pt x="1705" y="2474"/>
                  </a:lnTo>
                  <a:lnTo>
                    <a:pt x="3520" y="1375"/>
                  </a:lnTo>
                  <a:lnTo>
                    <a:pt x="5637" y="0"/>
                  </a:lnTo>
                  <a:lnTo>
                    <a:pt x="6572" y="289"/>
                  </a:lnTo>
                  <a:lnTo>
                    <a:pt x="8909" y="94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017237" y="2515025"/>
              <a:ext cx="232989" cy="530513"/>
            </a:xfrm>
            <a:custGeom>
              <a:avLst/>
              <a:gdLst/>
              <a:ahLst/>
              <a:cxnLst/>
              <a:rect l="l" t="t" r="r" b="b"/>
              <a:pathLst>
                <a:path w="3520" h="8015" extrusionOk="0">
                  <a:moveTo>
                    <a:pt x="3520" y="1"/>
                  </a:moveTo>
                  <a:lnTo>
                    <a:pt x="2187" y="4688"/>
                  </a:lnTo>
                  <a:lnTo>
                    <a:pt x="3410" y="8015"/>
                  </a:lnTo>
                  <a:lnTo>
                    <a:pt x="1" y="8015"/>
                  </a:lnTo>
                  <a:lnTo>
                    <a:pt x="1705" y="110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2215614" y="2936335"/>
              <a:ext cx="391315" cy="118348"/>
            </a:xfrm>
            <a:custGeom>
              <a:avLst/>
              <a:gdLst/>
              <a:ahLst/>
              <a:cxnLst/>
              <a:rect l="l" t="t" r="r" b="b"/>
              <a:pathLst>
                <a:path w="5912" h="1788" extrusionOk="0">
                  <a:moveTo>
                    <a:pt x="1" y="509"/>
                  </a:moveTo>
                  <a:lnTo>
                    <a:pt x="3932" y="0"/>
                  </a:lnTo>
                  <a:lnTo>
                    <a:pt x="5623" y="536"/>
                  </a:lnTo>
                  <a:lnTo>
                    <a:pt x="5912" y="1664"/>
                  </a:lnTo>
                  <a:lnTo>
                    <a:pt x="468" y="178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2017237" y="2950898"/>
              <a:ext cx="229348" cy="103786"/>
            </a:xfrm>
            <a:custGeom>
              <a:avLst/>
              <a:gdLst/>
              <a:ahLst/>
              <a:cxnLst/>
              <a:rect l="l" t="t" r="r" b="b"/>
              <a:pathLst>
                <a:path w="3465" h="1568" extrusionOk="0">
                  <a:moveTo>
                    <a:pt x="2998" y="289"/>
                  </a:moveTo>
                  <a:lnTo>
                    <a:pt x="812" y="0"/>
                  </a:lnTo>
                  <a:lnTo>
                    <a:pt x="262" y="371"/>
                  </a:lnTo>
                  <a:lnTo>
                    <a:pt x="1" y="1430"/>
                  </a:lnTo>
                  <a:lnTo>
                    <a:pt x="3465" y="15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2100970" y="2825332"/>
              <a:ext cx="145618" cy="229348"/>
            </a:xfrm>
            <a:custGeom>
              <a:avLst/>
              <a:gdLst/>
              <a:ahLst/>
              <a:cxnLst/>
              <a:rect l="l" t="t" r="r" b="b"/>
              <a:pathLst>
                <a:path w="2200" h="3465" extrusionOk="0">
                  <a:moveTo>
                    <a:pt x="922" y="0"/>
                  </a:moveTo>
                  <a:lnTo>
                    <a:pt x="1" y="3327"/>
                  </a:lnTo>
                  <a:lnTo>
                    <a:pt x="2200" y="346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2309341" y="2424078"/>
              <a:ext cx="224781" cy="335782"/>
            </a:xfrm>
            <a:custGeom>
              <a:avLst/>
              <a:gdLst/>
              <a:ahLst/>
              <a:cxnLst/>
              <a:rect l="l" t="t" r="r" b="b"/>
              <a:pathLst>
                <a:path w="3396" h="5073" extrusionOk="0">
                  <a:moveTo>
                    <a:pt x="1224" y="0"/>
                  </a:moveTo>
                  <a:lnTo>
                    <a:pt x="0" y="797"/>
                  </a:lnTo>
                  <a:lnTo>
                    <a:pt x="1375" y="275"/>
                  </a:lnTo>
                  <a:lnTo>
                    <a:pt x="1870" y="426"/>
                  </a:lnTo>
                  <a:cubicBezTo>
                    <a:pt x="1870" y="426"/>
                    <a:pt x="3368" y="5018"/>
                    <a:pt x="3382" y="5073"/>
                  </a:cubicBezTo>
                  <a:cubicBezTo>
                    <a:pt x="3382" y="5073"/>
                    <a:pt x="3382" y="5073"/>
                    <a:pt x="3382" y="5073"/>
                  </a:cubicBezTo>
                  <a:cubicBezTo>
                    <a:pt x="3396" y="5073"/>
                    <a:pt x="2159" y="289"/>
                    <a:pt x="2159" y="289"/>
                  </a:cubicBezTo>
                  <a:lnTo>
                    <a:pt x="12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8"/>
          <p:cNvGrpSpPr/>
          <p:nvPr/>
        </p:nvGrpSpPr>
        <p:grpSpPr>
          <a:xfrm>
            <a:off x="3449611" y="3795927"/>
            <a:ext cx="337635" cy="99220"/>
            <a:chOff x="3120986" y="3201102"/>
            <a:chExt cx="337635" cy="99220"/>
          </a:xfrm>
        </p:grpSpPr>
        <p:sp>
          <p:nvSpPr>
            <p:cNvPr id="85" name="Google Shape;85;p8"/>
            <p:cNvSpPr/>
            <p:nvPr/>
          </p:nvSpPr>
          <p:spPr>
            <a:xfrm>
              <a:off x="3153750" y="3259351"/>
              <a:ext cx="272107" cy="40972"/>
            </a:xfrm>
            <a:custGeom>
              <a:avLst/>
              <a:gdLst/>
              <a:ahLst/>
              <a:cxnLst/>
              <a:rect l="l" t="t" r="r" b="b"/>
              <a:pathLst>
                <a:path w="4111" h="619" extrusionOk="0">
                  <a:moveTo>
                    <a:pt x="2791" y="440"/>
                  </a:moveTo>
                  <a:lnTo>
                    <a:pt x="2860" y="413"/>
                  </a:lnTo>
                  <a:lnTo>
                    <a:pt x="2915" y="399"/>
                  </a:lnTo>
                  <a:lnTo>
                    <a:pt x="3011" y="358"/>
                  </a:lnTo>
                  <a:lnTo>
                    <a:pt x="3121" y="330"/>
                  </a:lnTo>
                  <a:lnTo>
                    <a:pt x="3148" y="316"/>
                  </a:lnTo>
                  <a:lnTo>
                    <a:pt x="4111" y="0"/>
                  </a:lnTo>
                  <a:lnTo>
                    <a:pt x="0" y="0"/>
                  </a:lnTo>
                  <a:lnTo>
                    <a:pt x="523" y="619"/>
                  </a:lnTo>
                  <a:lnTo>
                    <a:pt x="2543" y="509"/>
                  </a:lnTo>
                  <a:lnTo>
                    <a:pt x="2708" y="454"/>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120986" y="3252004"/>
              <a:ext cx="337635" cy="14760"/>
            </a:xfrm>
            <a:custGeom>
              <a:avLst/>
              <a:gdLst/>
              <a:ahLst/>
              <a:cxnLst/>
              <a:rect l="l" t="t" r="r" b="b"/>
              <a:pathLst>
                <a:path w="5101" h="223" extrusionOk="0">
                  <a:moveTo>
                    <a:pt x="2324" y="0"/>
                  </a:moveTo>
                  <a:cubicBezTo>
                    <a:pt x="1024" y="0"/>
                    <a:pt x="0" y="111"/>
                    <a:pt x="0" y="111"/>
                  </a:cubicBezTo>
                  <a:cubicBezTo>
                    <a:pt x="0" y="111"/>
                    <a:pt x="413" y="221"/>
                    <a:pt x="2544" y="221"/>
                  </a:cubicBezTo>
                  <a:cubicBezTo>
                    <a:pt x="2679" y="222"/>
                    <a:pt x="2807" y="222"/>
                    <a:pt x="2928" y="222"/>
                  </a:cubicBezTo>
                  <a:cubicBezTo>
                    <a:pt x="4869" y="222"/>
                    <a:pt x="5100" y="125"/>
                    <a:pt x="5100" y="125"/>
                  </a:cubicBezTo>
                  <a:cubicBezTo>
                    <a:pt x="5100" y="125"/>
                    <a:pt x="3959" y="1"/>
                    <a:pt x="2544" y="1"/>
                  </a:cubicBezTo>
                  <a:cubicBezTo>
                    <a:pt x="2470" y="1"/>
                    <a:pt x="2397" y="0"/>
                    <a:pt x="2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153750" y="3201102"/>
              <a:ext cx="272107" cy="58313"/>
            </a:xfrm>
            <a:custGeom>
              <a:avLst/>
              <a:gdLst/>
              <a:ahLst/>
              <a:cxnLst/>
              <a:rect l="l" t="t" r="r" b="b"/>
              <a:pathLst>
                <a:path w="4111" h="881" extrusionOk="0">
                  <a:moveTo>
                    <a:pt x="0" y="880"/>
                  </a:moveTo>
                  <a:lnTo>
                    <a:pt x="523" y="1"/>
                  </a:lnTo>
                  <a:lnTo>
                    <a:pt x="2543" y="138"/>
                  </a:lnTo>
                  <a:lnTo>
                    <a:pt x="4111" y="8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3176454" y="3201102"/>
              <a:ext cx="191157" cy="30977"/>
            </a:xfrm>
            <a:custGeom>
              <a:avLst/>
              <a:gdLst/>
              <a:ahLst/>
              <a:cxnLst/>
              <a:rect l="l" t="t" r="r" b="b"/>
              <a:pathLst>
                <a:path w="2888" h="468" extrusionOk="0">
                  <a:moveTo>
                    <a:pt x="180" y="1"/>
                  </a:moveTo>
                  <a:lnTo>
                    <a:pt x="1" y="303"/>
                  </a:lnTo>
                  <a:lnTo>
                    <a:pt x="482" y="207"/>
                  </a:lnTo>
                  <a:cubicBezTo>
                    <a:pt x="482" y="207"/>
                    <a:pt x="2866" y="464"/>
                    <a:pt x="2888" y="468"/>
                  </a:cubicBezTo>
                  <a:lnTo>
                    <a:pt x="2888" y="468"/>
                  </a:lnTo>
                  <a:lnTo>
                    <a:pt x="2200" y="138"/>
                  </a:lnTo>
                  <a:lnTo>
                    <a:pt x="180" y="1"/>
                  </a:lnTo>
                  <a:close/>
                  <a:moveTo>
                    <a:pt x="2888" y="468"/>
                  </a:moveTo>
                  <a:lnTo>
                    <a:pt x="2888" y="468"/>
                  </a:lnTo>
                  <a:cubicBezTo>
                    <a:pt x="2888" y="468"/>
                    <a:pt x="2888" y="468"/>
                    <a:pt x="2888" y="4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713225" y="539500"/>
            <a:ext cx="4237800" cy="2257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0" name="Google Shape;90;p8"/>
          <p:cNvSpPr/>
          <p:nvPr/>
        </p:nvSpPr>
        <p:spPr>
          <a:xfrm>
            <a:off x="5333910" y="4551413"/>
            <a:ext cx="9903215" cy="180169"/>
          </a:xfrm>
          <a:custGeom>
            <a:avLst/>
            <a:gdLst/>
            <a:ahLst/>
            <a:cxnLst/>
            <a:rect l="l" t="t" r="r" b="b"/>
            <a:pathLst>
              <a:path w="149618" h="2722" extrusionOk="0">
                <a:moveTo>
                  <a:pt x="74809" y="0"/>
                </a:moveTo>
                <a:cubicBezTo>
                  <a:pt x="33501" y="0"/>
                  <a:pt x="0" y="1361"/>
                  <a:pt x="0" y="1361"/>
                </a:cubicBezTo>
                <a:cubicBezTo>
                  <a:pt x="0" y="1361"/>
                  <a:pt x="33487" y="2722"/>
                  <a:pt x="74809" y="2722"/>
                </a:cubicBezTo>
                <a:cubicBezTo>
                  <a:pt x="116117" y="2722"/>
                  <a:pt x="149618" y="1361"/>
                  <a:pt x="149618" y="1361"/>
                </a:cubicBezTo>
                <a:cubicBezTo>
                  <a:pt x="149618" y="1361"/>
                  <a:pt x="116131" y="0"/>
                  <a:pt x="74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8"/>
          <p:cNvGrpSpPr/>
          <p:nvPr/>
        </p:nvGrpSpPr>
        <p:grpSpPr>
          <a:xfrm>
            <a:off x="-563926" y="1645954"/>
            <a:ext cx="2527426" cy="3542970"/>
            <a:chOff x="-30515" y="874989"/>
            <a:chExt cx="3077348" cy="4313856"/>
          </a:xfrm>
        </p:grpSpPr>
        <p:sp>
          <p:nvSpPr>
            <p:cNvPr id="92" name="Google Shape;92;p8"/>
            <p:cNvSpPr/>
            <p:nvPr/>
          </p:nvSpPr>
          <p:spPr>
            <a:xfrm>
              <a:off x="-30515" y="874989"/>
              <a:ext cx="3077305" cy="4313801"/>
            </a:xfrm>
            <a:custGeom>
              <a:avLst/>
              <a:gdLst/>
              <a:ahLst/>
              <a:cxnLst/>
              <a:rect l="l" t="t" r="r" b="b"/>
              <a:pathLst>
                <a:path w="46492" h="65173" extrusionOk="0">
                  <a:moveTo>
                    <a:pt x="46491" y="65172"/>
                  </a:moveTo>
                  <a:lnTo>
                    <a:pt x="29445" y="34902"/>
                  </a:lnTo>
                  <a:lnTo>
                    <a:pt x="19026" y="31548"/>
                  </a:lnTo>
                  <a:lnTo>
                    <a:pt x="4482" y="1732"/>
                  </a:lnTo>
                  <a:lnTo>
                    <a:pt x="0" y="0"/>
                  </a:lnTo>
                  <a:lnTo>
                    <a:pt x="0" y="651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504474" y="3052364"/>
              <a:ext cx="1542359" cy="2136481"/>
            </a:xfrm>
            <a:custGeom>
              <a:avLst/>
              <a:gdLst/>
              <a:ahLst/>
              <a:cxnLst/>
              <a:rect l="l" t="t" r="r" b="b"/>
              <a:pathLst>
                <a:path w="23302" h="32278" extrusionOk="0">
                  <a:moveTo>
                    <a:pt x="6255" y="2007"/>
                  </a:moveTo>
                  <a:lnTo>
                    <a:pt x="23301" y="32277"/>
                  </a:lnTo>
                  <a:lnTo>
                    <a:pt x="15603" y="32277"/>
                  </a:lnTo>
                  <a:lnTo>
                    <a:pt x="16524" y="260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30515" y="874989"/>
              <a:ext cx="1259331" cy="2088228"/>
            </a:xfrm>
            <a:custGeom>
              <a:avLst/>
              <a:gdLst/>
              <a:ahLst/>
              <a:cxnLst/>
              <a:rect l="l" t="t" r="r" b="b"/>
              <a:pathLst>
                <a:path w="19026" h="31549" extrusionOk="0">
                  <a:moveTo>
                    <a:pt x="19026" y="31548"/>
                  </a:moveTo>
                  <a:lnTo>
                    <a:pt x="15314" y="29981"/>
                  </a:lnTo>
                  <a:lnTo>
                    <a:pt x="3863" y="2255"/>
                  </a:lnTo>
                  <a:lnTo>
                    <a:pt x="0" y="1911"/>
                  </a:lnTo>
                  <a:lnTo>
                    <a:pt x="0" y="0"/>
                  </a:lnTo>
                  <a:lnTo>
                    <a:pt x="4482" y="1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8"/>
          <p:cNvGrpSpPr/>
          <p:nvPr/>
        </p:nvGrpSpPr>
        <p:grpSpPr>
          <a:xfrm>
            <a:off x="3363909" y="4610522"/>
            <a:ext cx="1069167" cy="431366"/>
            <a:chOff x="3363909" y="4610522"/>
            <a:chExt cx="1069167" cy="431366"/>
          </a:xfrm>
        </p:grpSpPr>
        <p:sp>
          <p:nvSpPr>
            <p:cNvPr id="96" name="Google Shape;96;p8"/>
            <p:cNvSpPr/>
            <p:nvPr/>
          </p:nvSpPr>
          <p:spPr>
            <a:xfrm>
              <a:off x="3412163" y="4826174"/>
              <a:ext cx="971802" cy="215713"/>
            </a:xfrm>
            <a:custGeom>
              <a:avLst/>
              <a:gdLst/>
              <a:ahLst/>
              <a:cxnLst/>
              <a:rect l="l" t="t" r="r" b="b"/>
              <a:pathLst>
                <a:path w="14682" h="3259" extrusionOk="0">
                  <a:moveTo>
                    <a:pt x="14682" y="1"/>
                  </a:moveTo>
                  <a:lnTo>
                    <a:pt x="0" y="1"/>
                  </a:lnTo>
                  <a:lnTo>
                    <a:pt x="3478" y="2942"/>
                  </a:lnTo>
                  <a:lnTo>
                    <a:pt x="5183" y="3259"/>
                  </a:lnTo>
                  <a:lnTo>
                    <a:pt x="7341" y="1224"/>
                  </a:lnTo>
                  <a:lnTo>
                    <a:pt x="11657" y="1623"/>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3363909" y="4801617"/>
              <a:ext cx="1069167" cy="48385"/>
            </a:xfrm>
            <a:custGeom>
              <a:avLst/>
              <a:gdLst/>
              <a:ahLst/>
              <a:cxnLst/>
              <a:rect l="l" t="t" r="r" b="b"/>
              <a:pathLst>
                <a:path w="16153" h="731" extrusionOk="0">
                  <a:moveTo>
                    <a:pt x="8084" y="0"/>
                  </a:moveTo>
                  <a:cubicBezTo>
                    <a:pt x="3616" y="14"/>
                    <a:pt x="1" y="385"/>
                    <a:pt x="1" y="385"/>
                  </a:cubicBezTo>
                  <a:cubicBezTo>
                    <a:pt x="1" y="385"/>
                    <a:pt x="793" y="730"/>
                    <a:pt x="7333" y="730"/>
                  </a:cubicBezTo>
                  <a:cubicBezTo>
                    <a:pt x="7575" y="730"/>
                    <a:pt x="7826" y="730"/>
                    <a:pt x="8084" y="729"/>
                  </a:cubicBezTo>
                  <a:cubicBezTo>
                    <a:pt x="14806" y="715"/>
                    <a:pt x="16153" y="344"/>
                    <a:pt x="16153" y="344"/>
                  </a:cubicBezTo>
                  <a:cubicBezTo>
                    <a:pt x="16153" y="344"/>
                    <a:pt x="12551" y="0"/>
                    <a:pt x="80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3412163" y="4610522"/>
              <a:ext cx="971802" cy="215713"/>
            </a:xfrm>
            <a:custGeom>
              <a:avLst/>
              <a:gdLst/>
              <a:ahLst/>
              <a:cxnLst/>
              <a:rect l="l" t="t" r="r" b="b"/>
              <a:pathLst>
                <a:path w="14682" h="3259" extrusionOk="0">
                  <a:moveTo>
                    <a:pt x="14682" y="3259"/>
                  </a:moveTo>
                  <a:lnTo>
                    <a:pt x="0" y="3259"/>
                  </a:lnTo>
                  <a:lnTo>
                    <a:pt x="3478" y="317"/>
                  </a:lnTo>
                  <a:lnTo>
                    <a:pt x="5183" y="1"/>
                  </a:lnTo>
                  <a:lnTo>
                    <a:pt x="7341" y="2035"/>
                  </a:lnTo>
                  <a:lnTo>
                    <a:pt x="11657" y="163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898077" y="4738801"/>
              <a:ext cx="69169" cy="51959"/>
            </a:xfrm>
            <a:custGeom>
              <a:avLst/>
              <a:gdLst/>
              <a:ahLst/>
              <a:cxnLst/>
              <a:rect l="l" t="t" r="r" b="b"/>
              <a:pathLst>
                <a:path w="1045" h="785" extrusionOk="0">
                  <a:moveTo>
                    <a:pt x="0" y="97"/>
                  </a:moveTo>
                  <a:lnTo>
                    <a:pt x="729" y="785"/>
                  </a:lnTo>
                  <a:lnTo>
                    <a:pt x="10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3594125" y="4610522"/>
              <a:ext cx="225708" cy="61027"/>
            </a:xfrm>
            <a:custGeom>
              <a:avLst/>
              <a:gdLst/>
              <a:ahLst/>
              <a:cxnLst/>
              <a:rect l="l" t="t" r="r" b="b"/>
              <a:pathLst>
                <a:path w="3410" h="922" extrusionOk="0">
                  <a:moveTo>
                    <a:pt x="2434" y="1"/>
                  </a:moveTo>
                  <a:lnTo>
                    <a:pt x="729" y="317"/>
                  </a:lnTo>
                  <a:lnTo>
                    <a:pt x="1" y="922"/>
                  </a:lnTo>
                  <a:lnTo>
                    <a:pt x="743" y="454"/>
                  </a:lnTo>
                  <a:lnTo>
                    <a:pt x="2283" y="221"/>
                  </a:lnTo>
                  <a:lnTo>
                    <a:pt x="3410" y="922"/>
                  </a:lnTo>
                  <a:lnTo>
                    <a:pt x="2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4028144" y="4718811"/>
              <a:ext cx="236629" cy="42825"/>
            </a:xfrm>
            <a:custGeom>
              <a:avLst/>
              <a:gdLst/>
              <a:ahLst/>
              <a:cxnLst/>
              <a:rect l="l" t="t" r="r" b="b"/>
              <a:pathLst>
                <a:path w="3575" h="647" extrusionOk="0">
                  <a:moveTo>
                    <a:pt x="2351" y="1"/>
                  </a:moveTo>
                  <a:lnTo>
                    <a:pt x="1" y="220"/>
                  </a:lnTo>
                  <a:lnTo>
                    <a:pt x="2173" y="303"/>
                  </a:lnTo>
                  <a:lnTo>
                    <a:pt x="3575" y="647"/>
                  </a:lnTo>
                  <a:lnTo>
                    <a:pt x="2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8"/>
          <p:cNvGrpSpPr/>
          <p:nvPr/>
        </p:nvGrpSpPr>
        <p:grpSpPr>
          <a:xfrm>
            <a:off x="4839042" y="4209517"/>
            <a:ext cx="4344778" cy="943605"/>
            <a:chOff x="4799221" y="4169696"/>
            <a:chExt cx="4344778" cy="943605"/>
          </a:xfrm>
        </p:grpSpPr>
        <p:sp>
          <p:nvSpPr>
            <p:cNvPr id="103" name="Google Shape;103;p8"/>
            <p:cNvSpPr/>
            <p:nvPr/>
          </p:nvSpPr>
          <p:spPr>
            <a:xfrm>
              <a:off x="4799221" y="4169696"/>
              <a:ext cx="4344778" cy="943605"/>
            </a:xfrm>
            <a:custGeom>
              <a:avLst/>
              <a:gdLst/>
              <a:ahLst/>
              <a:cxnLst/>
              <a:rect l="l" t="t" r="r" b="b"/>
              <a:pathLst>
                <a:path w="65641" h="14256" extrusionOk="0">
                  <a:moveTo>
                    <a:pt x="0" y="14255"/>
                  </a:moveTo>
                  <a:lnTo>
                    <a:pt x="40347" y="2694"/>
                  </a:lnTo>
                  <a:lnTo>
                    <a:pt x="65640" y="0"/>
                  </a:lnTo>
                  <a:lnTo>
                    <a:pt x="65640" y="142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5750993" y="4183331"/>
              <a:ext cx="3261976" cy="657002"/>
            </a:xfrm>
            <a:custGeom>
              <a:avLst/>
              <a:gdLst/>
              <a:ahLst/>
              <a:cxnLst/>
              <a:rect l="l" t="t" r="r" b="b"/>
              <a:pathLst>
                <a:path w="49282" h="9926" extrusionOk="0">
                  <a:moveTo>
                    <a:pt x="0" y="9925"/>
                  </a:moveTo>
                  <a:lnTo>
                    <a:pt x="27315" y="5293"/>
                  </a:lnTo>
                  <a:lnTo>
                    <a:pt x="49282" y="0"/>
                  </a:lnTo>
                  <a:lnTo>
                    <a:pt x="25968" y="24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p:nvPr/>
        </p:nvSpPr>
        <p:spPr>
          <a:xfrm>
            <a:off x="-8375" y="590401"/>
            <a:ext cx="9160743" cy="4546101"/>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txBox="1">
            <a:spLocks noGrp="1"/>
          </p:cNvSpPr>
          <p:nvPr>
            <p:ph type="title" hasCustomPrompt="1"/>
          </p:nvPr>
        </p:nvSpPr>
        <p:spPr>
          <a:xfrm flipH="1">
            <a:off x="5586363" y="1888650"/>
            <a:ext cx="1065300" cy="92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80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08" name="Google Shape;108;p9"/>
          <p:cNvSpPr txBox="1">
            <a:spLocks noGrp="1"/>
          </p:cNvSpPr>
          <p:nvPr>
            <p:ph type="title" idx="2"/>
          </p:nvPr>
        </p:nvSpPr>
        <p:spPr>
          <a:xfrm flipH="1">
            <a:off x="2187538" y="1855875"/>
            <a:ext cx="2706300" cy="36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000"/>
              <a:buNone/>
              <a:defRPr>
                <a:latin typeface="Poppins" panose="00000500000000000000"/>
                <a:ea typeface="Poppins" panose="00000500000000000000"/>
                <a:cs typeface="Poppins" panose="00000500000000000000"/>
                <a:sym typeface="Poppins" panose="00000500000000000000"/>
              </a:defRPr>
            </a:lvl9pPr>
          </a:lstStyle>
          <a:p>
            <a:endParaRPr/>
          </a:p>
        </p:txBody>
      </p:sp>
      <p:sp>
        <p:nvSpPr>
          <p:cNvPr id="109" name="Google Shape;109;p9"/>
          <p:cNvSpPr txBox="1">
            <a:spLocks noGrp="1"/>
          </p:cNvSpPr>
          <p:nvPr>
            <p:ph type="subTitle" idx="1"/>
          </p:nvPr>
        </p:nvSpPr>
        <p:spPr>
          <a:xfrm flipH="1">
            <a:off x="2370825" y="2313228"/>
            <a:ext cx="23397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9"/>
          <p:cNvSpPr/>
          <p:nvPr/>
        </p:nvSpPr>
        <p:spPr>
          <a:xfrm>
            <a:off x="-17200" y="2889145"/>
            <a:ext cx="9161003" cy="2254359"/>
          </a:xfrm>
          <a:custGeom>
            <a:avLst/>
            <a:gdLst/>
            <a:ahLst/>
            <a:cxnLst/>
            <a:rect l="l" t="t" r="r" b="b"/>
            <a:pathLst>
              <a:path w="285234" h="65169" extrusionOk="0">
                <a:moveTo>
                  <a:pt x="285233" y="65168"/>
                </a:moveTo>
                <a:lnTo>
                  <a:pt x="274" y="65168"/>
                </a:lnTo>
                <a:lnTo>
                  <a:pt x="213" y="53071"/>
                </a:lnTo>
                <a:lnTo>
                  <a:pt x="152" y="41916"/>
                </a:lnTo>
                <a:lnTo>
                  <a:pt x="61" y="29484"/>
                </a:lnTo>
                <a:lnTo>
                  <a:pt x="0" y="18572"/>
                </a:lnTo>
                <a:lnTo>
                  <a:pt x="0" y="17265"/>
                </a:lnTo>
                <a:cubicBezTo>
                  <a:pt x="0" y="17265"/>
                  <a:pt x="69485" y="32645"/>
                  <a:pt x="163590" y="23557"/>
                </a:cubicBezTo>
                <a:cubicBezTo>
                  <a:pt x="165778" y="23344"/>
                  <a:pt x="167906" y="23131"/>
                  <a:pt x="170003" y="22919"/>
                </a:cubicBezTo>
                <a:lnTo>
                  <a:pt x="170733" y="22827"/>
                </a:lnTo>
                <a:cubicBezTo>
                  <a:pt x="245749" y="15228"/>
                  <a:pt x="271859" y="6839"/>
                  <a:pt x="280674" y="2675"/>
                </a:cubicBezTo>
                <a:cubicBezTo>
                  <a:pt x="284200" y="1003"/>
                  <a:pt x="284960" y="0"/>
                  <a:pt x="284960" y="0"/>
                </a:cubicBez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9"/>
          <p:cNvGrpSpPr/>
          <p:nvPr/>
        </p:nvGrpSpPr>
        <p:grpSpPr>
          <a:xfrm>
            <a:off x="6867325" y="2189775"/>
            <a:ext cx="2276675" cy="2953725"/>
            <a:chOff x="5092300" y="2272350"/>
            <a:chExt cx="2276675" cy="2953725"/>
          </a:xfrm>
        </p:grpSpPr>
        <p:grpSp>
          <p:nvGrpSpPr>
            <p:cNvPr id="112" name="Google Shape;112;p9"/>
            <p:cNvGrpSpPr/>
            <p:nvPr/>
          </p:nvGrpSpPr>
          <p:grpSpPr>
            <a:xfrm>
              <a:off x="5534575" y="2272350"/>
              <a:ext cx="1834400" cy="1554000"/>
              <a:chOff x="5534575" y="2272350"/>
              <a:chExt cx="1834400" cy="1554000"/>
            </a:xfrm>
          </p:grpSpPr>
          <p:sp>
            <p:nvSpPr>
              <p:cNvPr id="113" name="Google Shape;113;p9"/>
              <p:cNvSpPr/>
              <p:nvPr/>
            </p:nvSpPr>
            <p:spPr>
              <a:xfrm>
                <a:off x="5534575" y="2272350"/>
                <a:ext cx="1834400" cy="1554000"/>
              </a:xfrm>
              <a:custGeom>
                <a:avLst/>
                <a:gdLst/>
                <a:ahLst/>
                <a:cxnLst/>
                <a:rect l="l" t="t" r="r" b="b"/>
                <a:pathLst>
                  <a:path w="73376" h="62160" extrusionOk="0">
                    <a:moveTo>
                      <a:pt x="73375" y="1"/>
                    </a:moveTo>
                    <a:cubicBezTo>
                      <a:pt x="73375" y="1"/>
                      <a:pt x="65016" y="4499"/>
                      <a:pt x="54500" y="4621"/>
                    </a:cubicBezTo>
                    <a:cubicBezTo>
                      <a:pt x="43983" y="4773"/>
                      <a:pt x="34925" y="5806"/>
                      <a:pt x="32615" y="7083"/>
                    </a:cubicBezTo>
                    <a:cubicBezTo>
                      <a:pt x="30305" y="8360"/>
                      <a:pt x="31156" y="9879"/>
                      <a:pt x="31247" y="11004"/>
                    </a:cubicBezTo>
                    <a:cubicBezTo>
                      <a:pt x="31308" y="12159"/>
                      <a:pt x="27447" y="11399"/>
                      <a:pt x="24438" y="14196"/>
                    </a:cubicBezTo>
                    <a:cubicBezTo>
                      <a:pt x="21429" y="16962"/>
                      <a:pt x="23952" y="18238"/>
                      <a:pt x="19271" y="18877"/>
                    </a:cubicBezTo>
                    <a:cubicBezTo>
                      <a:pt x="14590" y="19484"/>
                      <a:pt x="21885" y="24834"/>
                      <a:pt x="21885" y="24834"/>
                    </a:cubicBezTo>
                    <a:cubicBezTo>
                      <a:pt x="21885" y="24834"/>
                      <a:pt x="14772" y="28178"/>
                      <a:pt x="12797" y="29393"/>
                    </a:cubicBezTo>
                    <a:cubicBezTo>
                      <a:pt x="10821" y="30579"/>
                      <a:pt x="14560" y="33193"/>
                      <a:pt x="15228" y="34196"/>
                    </a:cubicBezTo>
                    <a:cubicBezTo>
                      <a:pt x="15867" y="35199"/>
                      <a:pt x="7721" y="36840"/>
                      <a:pt x="5076" y="39576"/>
                    </a:cubicBezTo>
                    <a:cubicBezTo>
                      <a:pt x="2432" y="42281"/>
                      <a:pt x="0" y="48634"/>
                      <a:pt x="0" y="48634"/>
                    </a:cubicBezTo>
                    <a:lnTo>
                      <a:pt x="1489" y="59333"/>
                    </a:lnTo>
                    <a:lnTo>
                      <a:pt x="5866" y="62160"/>
                    </a:lnTo>
                    <a:lnTo>
                      <a:pt x="51004" y="52676"/>
                    </a:lnTo>
                    <a:lnTo>
                      <a:pt x="72828" y="476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9"/>
              <p:cNvGrpSpPr/>
              <p:nvPr/>
            </p:nvGrpSpPr>
            <p:grpSpPr>
              <a:xfrm>
                <a:off x="5871200" y="2462325"/>
                <a:ext cx="1493200" cy="963575"/>
                <a:chOff x="5871200" y="2462325"/>
                <a:chExt cx="1493200" cy="963575"/>
              </a:xfrm>
            </p:grpSpPr>
            <p:sp>
              <p:nvSpPr>
                <p:cNvPr id="115" name="Google Shape;115;p9"/>
                <p:cNvSpPr/>
                <p:nvPr/>
              </p:nvSpPr>
              <p:spPr>
                <a:xfrm>
                  <a:off x="6340800" y="2462325"/>
                  <a:ext cx="1021325" cy="136050"/>
                </a:xfrm>
                <a:custGeom>
                  <a:avLst/>
                  <a:gdLst/>
                  <a:ahLst/>
                  <a:cxnLst/>
                  <a:rect l="l" t="t" r="r" b="b"/>
                  <a:pathLst>
                    <a:path w="40853" h="5442" extrusionOk="0">
                      <a:moveTo>
                        <a:pt x="974" y="1642"/>
                      </a:moveTo>
                      <a:cubicBezTo>
                        <a:pt x="974" y="1642"/>
                        <a:pt x="2554" y="3679"/>
                        <a:pt x="15624" y="4560"/>
                      </a:cubicBezTo>
                      <a:cubicBezTo>
                        <a:pt x="28694" y="5442"/>
                        <a:pt x="40731" y="2524"/>
                        <a:pt x="40731" y="2524"/>
                      </a:cubicBezTo>
                      <a:lnTo>
                        <a:pt x="40853" y="1"/>
                      </a:lnTo>
                      <a:cubicBezTo>
                        <a:pt x="40853" y="1"/>
                        <a:pt x="25290" y="3466"/>
                        <a:pt x="15594" y="2372"/>
                      </a:cubicBezTo>
                      <a:cubicBezTo>
                        <a:pt x="5898" y="1277"/>
                        <a:pt x="1521" y="609"/>
                        <a:pt x="974" y="609"/>
                      </a:cubicBezTo>
                      <a:cubicBezTo>
                        <a:pt x="396" y="609"/>
                        <a:pt x="1" y="1065"/>
                        <a:pt x="974" y="16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6281550" y="2570225"/>
                  <a:ext cx="1082850" cy="241675"/>
                </a:xfrm>
                <a:custGeom>
                  <a:avLst/>
                  <a:gdLst/>
                  <a:ahLst/>
                  <a:cxnLst/>
                  <a:rect l="l" t="t" r="r" b="b"/>
                  <a:pathLst>
                    <a:path w="43314" h="9667" extrusionOk="0">
                      <a:moveTo>
                        <a:pt x="2006" y="396"/>
                      </a:moveTo>
                      <a:cubicBezTo>
                        <a:pt x="2006" y="396"/>
                        <a:pt x="2189" y="1217"/>
                        <a:pt x="11885" y="3405"/>
                      </a:cubicBezTo>
                      <a:cubicBezTo>
                        <a:pt x="21581" y="5594"/>
                        <a:pt x="36961" y="1794"/>
                        <a:pt x="37235" y="3405"/>
                      </a:cubicBezTo>
                      <a:cubicBezTo>
                        <a:pt x="37539" y="5016"/>
                        <a:pt x="21763" y="6171"/>
                        <a:pt x="16900" y="5503"/>
                      </a:cubicBezTo>
                      <a:cubicBezTo>
                        <a:pt x="12067" y="4834"/>
                        <a:pt x="11034" y="7296"/>
                        <a:pt x="23374" y="7296"/>
                      </a:cubicBezTo>
                      <a:cubicBezTo>
                        <a:pt x="35715" y="7296"/>
                        <a:pt x="43314" y="5320"/>
                        <a:pt x="43314" y="5320"/>
                      </a:cubicBezTo>
                      <a:lnTo>
                        <a:pt x="43314" y="7904"/>
                      </a:lnTo>
                      <a:cubicBezTo>
                        <a:pt x="43314" y="7904"/>
                        <a:pt x="20456" y="9667"/>
                        <a:pt x="15319" y="8816"/>
                      </a:cubicBezTo>
                      <a:cubicBezTo>
                        <a:pt x="10152" y="7965"/>
                        <a:pt x="8936" y="7387"/>
                        <a:pt x="8936" y="6627"/>
                      </a:cubicBezTo>
                      <a:cubicBezTo>
                        <a:pt x="8936" y="5867"/>
                        <a:pt x="11702" y="5107"/>
                        <a:pt x="11702" y="5107"/>
                      </a:cubicBezTo>
                      <a:cubicBezTo>
                        <a:pt x="11702" y="5107"/>
                        <a:pt x="3982" y="2554"/>
                        <a:pt x="2006" y="1703"/>
                      </a:cubicBezTo>
                      <a:cubicBezTo>
                        <a:pt x="0" y="852"/>
                        <a:pt x="1307" y="1"/>
                        <a:pt x="2006" y="3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6158425" y="2623425"/>
                  <a:ext cx="1203700" cy="314625"/>
                </a:xfrm>
                <a:custGeom>
                  <a:avLst/>
                  <a:gdLst/>
                  <a:ahLst/>
                  <a:cxnLst/>
                  <a:rect l="l" t="t" r="r" b="b"/>
                  <a:pathLst>
                    <a:path w="48148" h="12585" extrusionOk="0">
                      <a:moveTo>
                        <a:pt x="1612" y="517"/>
                      </a:moveTo>
                      <a:cubicBezTo>
                        <a:pt x="1612" y="517"/>
                        <a:pt x="2737" y="3952"/>
                        <a:pt x="12828" y="6931"/>
                      </a:cubicBezTo>
                      <a:cubicBezTo>
                        <a:pt x="22889" y="9910"/>
                        <a:pt x="48148" y="7448"/>
                        <a:pt x="48148" y="7448"/>
                      </a:cubicBezTo>
                      <a:lnTo>
                        <a:pt x="48148" y="8876"/>
                      </a:lnTo>
                      <a:cubicBezTo>
                        <a:pt x="48148" y="8876"/>
                        <a:pt x="31704" y="12584"/>
                        <a:pt x="16415" y="8876"/>
                      </a:cubicBezTo>
                      <a:cubicBezTo>
                        <a:pt x="1126" y="5168"/>
                        <a:pt x="1126" y="2432"/>
                        <a:pt x="548" y="1551"/>
                      </a:cubicBezTo>
                      <a:cubicBezTo>
                        <a:pt x="1" y="700"/>
                        <a:pt x="1308" y="1"/>
                        <a:pt x="1612" y="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6032300" y="2686500"/>
                  <a:ext cx="1329825" cy="388325"/>
                </a:xfrm>
                <a:custGeom>
                  <a:avLst/>
                  <a:gdLst/>
                  <a:ahLst/>
                  <a:cxnLst/>
                  <a:rect l="l" t="t" r="r" b="b"/>
                  <a:pathLst>
                    <a:path w="53193" h="15533" extrusionOk="0">
                      <a:moveTo>
                        <a:pt x="9605" y="5320"/>
                      </a:moveTo>
                      <a:cubicBezTo>
                        <a:pt x="9605" y="5320"/>
                        <a:pt x="22311" y="9970"/>
                        <a:pt x="36293" y="10153"/>
                      </a:cubicBezTo>
                      <a:cubicBezTo>
                        <a:pt x="50244" y="10335"/>
                        <a:pt x="53193" y="8724"/>
                        <a:pt x="53193" y="8724"/>
                      </a:cubicBezTo>
                      <a:lnTo>
                        <a:pt x="53193" y="10153"/>
                      </a:lnTo>
                      <a:cubicBezTo>
                        <a:pt x="53193" y="10153"/>
                        <a:pt x="50153" y="11460"/>
                        <a:pt x="42949" y="11551"/>
                      </a:cubicBezTo>
                      <a:cubicBezTo>
                        <a:pt x="35715" y="11642"/>
                        <a:pt x="38937" y="13071"/>
                        <a:pt x="45016" y="13071"/>
                      </a:cubicBezTo>
                      <a:lnTo>
                        <a:pt x="53193" y="13071"/>
                      </a:lnTo>
                      <a:lnTo>
                        <a:pt x="53193" y="14499"/>
                      </a:lnTo>
                      <a:cubicBezTo>
                        <a:pt x="53193" y="14499"/>
                        <a:pt x="43314" y="15533"/>
                        <a:pt x="39697" y="14499"/>
                      </a:cubicBezTo>
                      <a:cubicBezTo>
                        <a:pt x="36110" y="13466"/>
                        <a:pt x="39697" y="12523"/>
                        <a:pt x="35989" y="11551"/>
                      </a:cubicBezTo>
                      <a:cubicBezTo>
                        <a:pt x="32311" y="10609"/>
                        <a:pt x="25958" y="10669"/>
                        <a:pt x="21733" y="10122"/>
                      </a:cubicBezTo>
                      <a:cubicBezTo>
                        <a:pt x="17478" y="9575"/>
                        <a:pt x="3982" y="5806"/>
                        <a:pt x="2006" y="2918"/>
                      </a:cubicBezTo>
                      <a:cubicBezTo>
                        <a:pt x="0" y="0"/>
                        <a:pt x="6930" y="4469"/>
                        <a:pt x="9605" y="53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6099175" y="2886350"/>
                  <a:ext cx="897450" cy="244700"/>
                </a:xfrm>
                <a:custGeom>
                  <a:avLst/>
                  <a:gdLst/>
                  <a:ahLst/>
                  <a:cxnLst/>
                  <a:rect l="l" t="t" r="r" b="b"/>
                  <a:pathLst>
                    <a:path w="35898" h="9788" extrusionOk="0">
                      <a:moveTo>
                        <a:pt x="1216" y="1"/>
                      </a:moveTo>
                      <a:cubicBezTo>
                        <a:pt x="1216" y="1"/>
                        <a:pt x="4073" y="3678"/>
                        <a:pt x="15745" y="5685"/>
                      </a:cubicBezTo>
                      <a:cubicBezTo>
                        <a:pt x="27447" y="7660"/>
                        <a:pt x="33739" y="7295"/>
                        <a:pt x="34803" y="8147"/>
                      </a:cubicBezTo>
                      <a:cubicBezTo>
                        <a:pt x="35897" y="8998"/>
                        <a:pt x="19241" y="9788"/>
                        <a:pt x="12006" y="6718"/>
                      </a:cubicBezTo>
                      <a:cubicBezTo>
                        <a:pt x="4803" y="3678"/>
                        <a:pt x="0" y="4043"/>
                        <a:pt x="1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5871200" y="3019325"/>
                  <a:ext cx="1493200" cy="258400"/>
                </a:xfrm>
                <a:custGeom>
                  <a:avLst/>
                  <a:gdLst/>
                  <a:ahLst/>
                  <a:cxnLst/>
                  <a:rect l="l" t="t" r="r" b="b"/>
                  <a:pathLst>
                    <a:path w="59728" h="10336" extrusionOk="0">
                      <a:moveTo>
                        <a:pt x="2128" y="639"/>
                      </a:moveTo>
                      <a:cubicBezTo>
                        <a:pt x="2128" y="639"/>
                        <a:pt x="7903" y="5806"/>
                        <a:pt x="22584" y="7144"/>
                      </a:cubicBezTo>
                      <a:cubicBezTo>
                        <a:pt x="37235" y="8481"/>
                        <a:pt x="59637" y="8299"/>
                        <a:pt x="59637" y="8299"/>
                      </a:cubicBezTo>
                      <a:lnTo>
                        <a:pt x="59728" y="10335"/>
                      </a:lnTo>
                      <a:cubicBezTo>
                        <a:pt x="59728" y="10335"/>
                        <a:pt x="31460" y="9910"/>
                        <a:pt x="20457" y="8299"/>
                      </a:cubicBezTo>
                      <a:cubicBezTo>
                        <a:pt x="9484" y="6718"/>
                        <a:pt x="2280" y="2402"/>
                        <a:pt x="1125" y="1217"/>
                      </a:cubicBezTo>
                      <a:cubicBezTo>
                        <a:pt x="0" y="1"/>
                        <a:pt x="2128" y="639"/>
                        <a:pt x="2128" y="6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5907675" y="3182700"/>
                  <a:ext cx="905050" cy="243200"/>
                </a:xfrm>
                <a:custGeom>
                  <a:avLst/>
                  <a:gdLst/>
                  <a:ahLst/>
                  <a:cxnLst/>
                  <a:rect l="l" t="t" r="r" b="b"/>
                  <a:pathLst>
                    <a:path w="36202" h="9728" extrusionOk="0">
                      <a:moveTo>
                        <a:pt x="669" y="1"/>
                      </a:moveTo>
                      <a:cubicBezTo>
                        <a:pt x="669" y="1"/>
                        <a:pt x="6383" y="2797"/>
                        <a:pt x="16627" y="4591"/>
                      </a:cubicBezTo>
                      <a:cubicBezTo>
                        <a:pt x="23101" y="5685"/>
                        <a:pt x="29636" y="6414"/>
                        <a:pt x="36202" y="6749"/>
                      </a:cubicBezTo>
                      <a:cubicBezTo>
                        <a:pt x="36202" y="6749"/>
                        <a:pt x="23618" y="9727"/>
                        <a:pt x="16779" y="7752"/>
                      </a:cubicBezTo>
                      <a:cubicBezTo>
                        <a:pt x="9940" y="5746"/>
                        <a:pt x="0" y="2463"/>
                        <a:pt x="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9"/>
            <p:cNvSpPr/>
            <p:nvPr/>
          </p:nvSpPr>
          <p:spPr>
            <a:xfrm>
              <a:off x="5424375" y="3333925"/>
              <a:ext cx="1937750" cy="1393675"/>
            </a:xfrm>
            <a:custGeom>
              <a:avLst/>
              <a:gdLst/>
              <a:ahLst/>
              <a:cxnLst/>
              <a:rect l="l" t="t" r="r" b="b"/>
              <a:pathLst>
                <a:path w="77510" h="55747" extrusionOk="0">
                  <a:moveTo>
                    <a:pt x="77510" y="2007"/>
                  </a:moveTo>
                  <a:cubicBezTo>
                    <a:pt x="77510" y="2007"/>
                    <a:pt x="61734" y="1"/>
                    <a:pt x="55686" y="2007"/>
                  </a:cubicBezTo>
                  <a:cubicBezTo>
                    <a:pt x="49637" y="4043"/>
                    <a:pt x="49242" y="4438"/>
                    <a:pt x="42220" y="4438"/>
                  </a:cubicBezTo>
                  <a:cubicBezTo>
                    <a:pt x="35229" y="4438"/>
                    <a:pt x="32463" y="5441"/>
                    <a:pt x="24712" y="10061"/>
                  </a:cubicBezTo>
                  <a:cubicBezTo>
                    <a:pt x="16961" y="14712"/>
                    <a:pt x="7843" y="15198"/>
                    <a:pt x="3922" y="19271"/>
                  </a:cubicBezTo>
                  <a:cubicBezTo>
                    <a:pt x="1" y="23344"/>
                    <a:pt x="8603" y="22554"/>
                    <a:pt x="7235" y="24165"/>
                  </a:cubicBezTo>
                  <a:cubicBezTo>
                    <a:pt x="5837" y="25746"/>
                    <a:pt x="1429" y="26353"/>
                    <a:pt x="1976" y="28998"/>
                  </a:cubicBezTo>
                  <a:cubicBezTo>
                    <a:pt x="2524" y="31612"/>
                    <a:pt x="6080" y="30609"/>
                    <a:pt x="6080" y="32220"/>
                  </a:cubicBezTo>
                  <a:cubicBezTo>
                    <a:pt x="6080" y="33800"/>
                    <a:pt x="305" y="34621"/>
                    <a:pt x="548" y="36840"/>
                  </a:cubicBezTo>
                  <a:cubicBezTo>
                    <a:pt x="761" y="39059"/>
                    <a:pt x="1520" y="39454"/>
                    <a:pt x="3922" y="39667"/>
                  </a:cubicBezTo>
                  <a:cubicBezTo>
                    <a:pt x="6323" y="39849"/>
                    <a:pt x="2979" y="42129"/>
                    <a:pt x="1855" y="44378"/>
                  </a:cubicBezTo>
                  <a:cubicBezTo>
                    <a:pt x="761" y="46627"/>
                    <a:pt x="2280" y="51551"/>
                    <a:pt x="7235" y="53649"/>
                  </a:cubicBezTo>
                  <a:cubicBezTo>
                    <a:pt x="12159" y="55746"/>
                    <a:pt x="21794" y="53558"/>
                    <a:pt x="21916" y="53649"/>
                  </a:cubicBezTo>
                  <a:cubicBezTo>
                    <a:pt x="22038" y="53740"/>
                    <a:pt x="77510" y="46202"/>
                    <a:pt x="77510" y="4620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092300" y="4490475"/>
              <a:ext cx="430125" cy="683175"/>
            </a:xfrm>
            <a:custGeom>
              <a:avLst/>
              <a:gdLst/>
              <a:ahLst/>
              <a:cxnLst/>
              <a:rect l="l" t="t" r="r" b="b"/>
              <a:pathLst>
                <a:path w="17205" h="27327" extrusionOk="0">
                  <a:moveTo>
                    <a:pt x="1429" y="1"/>
                  </a:moveTo>
                  <a:cubicBezTo>
                    <a:pt x="244" y="1672"/>
                    <a:pt x="1" y="4043"/>
                    <a:pt x="943" y="6384"/>
                  </a:cubicBezTo>
                  <a:cubicBezTo>
                    <a:pt x="1885" y="8724"/>
                    <a:pt x="3314" y="8359"/>
                    <a:pt x="2949" y="11429"/>
                  </a:cubicBezTo>
                  <a:cubicBezTo>
                    <a:pt x="2615" y="14499"/>
                    <a:pt x="4955" y="16080"/>
                    <a:pt x="10031" y="18724"/>
                  </a:cubicBezTo>
                  <a:cubicBezTo>
                    <a:pt x="15351" y="21521"/>
                    <a:pt x="14621" y="27326"/>
                    <a:pt x="14621" y="27326"/>
                  </a:cubicBezTo>
                  <a:lnTo>
                    <a:pt x="17205" y="22098"/>
                  </a:lnTo>
                  <a:cubicBezTo>
                    <a:pt x="14591" y="20882"/>
                    <a:pt x="14165" y="17326"/>
                    <a:pt x="11794" y="14317"/>
                  </a:cubicBezTo>
                  <a:cubicBezTo>
                    <a:pt x="9393" y="11308"/>
                    <a:pt x="6141" y="14317"/>
                    <a:pt x="6019" y="10791"/>
                  </a:cubicBezTo>
                  <a:cubicBezTo>
                    <a:pt x="5928" y="8481"/>
                    <a:pt x="6262" y="5776"/>
                    <a:pt x="3770" y="4864"/>
                  </a:cubicBezTo>
                  <a:cubicBezTo>
                    <a:pt x="1308" y="3952"/>
                    <a:pt x="1429" y="1"/>
                    <a:pt x="1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5947950" y="3545925"/>
              <a:ext cx="434675" cy="785000"/>
            </a:xfrm>
            <a:custGeom>
              <a:avLst/>
              <a:gdLst/>
              <a:ahLst/>
              <a:cxnLst/>
              <a:rect l="l" t="t" r="r" b="b"/>
              <a:pathLst>
                <a:path w="17387" h="31400" extrusionOk="0">
                  <a:moveTo>
                    <a:pt x="17387" y="27630"/>
                  </a:moveTo>
                  <a:cubicBezTo>
                    <a:pt x="17387" y="27630"/>
                    <a:pt x="12827" y="24044"/>
                    <a:pt x="12979" y="20244"/>
                  </a:cubicBezTo>
                  <a:cubicBezTo>
                    <a:pt x="13131" y="16445"/>
                    <a:pt x="8602" y="15107"/>
                    <a:pt x="9271" y="11217"/>
                  </a:cubicBezTo>
                  <a:cubicBezTo>
                    <a:pt x="9940" y="7326"/>
                    <a:pt x="13283" y="1"/>
                    <a:pt x="11399" y="1977"/>
                  </a:cubicBezTo>
                  <a:cubicBezTo>
                    <a:pt x="11399" y="1977"/>
                    <a:pt x="6140" y="6536"/>
                    <a:pt x="6140" y="11977"/>
                  </a:cubicBezTo>
                  <a:cubicBezTo>
                    <a:pt x="6140" y="17387"/>
                    <a:pt x="9271" y="18177"/>
                    <a:pt x="7903" y="22402"/>
                  </a:cubicBezTo>
                  <a:cubicBezTo>
                    <a:pt x="7751" y="22858"/>
                    <a:pt x="7630" y="23284"/>
                    <a:pt x="7538" y="23709"/>
                  </a:cubicBezTo>
                  <a:cubicBezTo>
                    <a:pt x="7356" y="22767"/>
                    <a:pt x="7326" y="21795"/>
                    <a:pt x="7417" y="20822"/>
                  </a:cubicBezTo>
                  <a:cubicBezTo>
                    <a:pt x="7782" y="18269"/>
                    <a:pt x="4529" y="16810"/>
                    <a:pt x="3557" y="14925"/>
                  </a:cubicBezTo>
                  <a:cubicBezTo>
                    <a:pt x="2614" y="13010"/>
                    <a:pt x="2614" y="8633"/>
                    <a:pt x="2614" y="7691"/>
                  </a:cubicBezTo>
                  <a:cubicBezTo>
                    <a:pt x="2614" y="6749"/>
                    <a:pt x="1338" y="9515"/>
                    <a:pt x="1155" y="10244"/>
                  </a:cubicBezTo>
                  <a:cubicBezTo>
                    <a:pt x="1155" y="10244"/>
                    <a:pt x="1064" y="10548"/>
                    <a:pt x="973" y="10974"/>
                  </a:cubicBezTo>
                  <a:cubicBezTo>
                    <a:pt x="578" y="12615"/>
                    <a:pt x="0" y="16566"/>
                    <a:pt x="2614" y="18056"/>
                  </a:cubicBezTo>
                  <a:cubicBezTo>
                    <a:pt x="5927" y="19940"/>
                    <a:pt x="1763" y="23557"/>
                    <a:pt x="2614" y="27266"/>
                  </a:cubicBezTo>
                  <a:cubicBezTo>
                    <a:pt x="3465" y="30974"/>
                    <a:pt x="4347" y="31400"/>
                    <a:pt x="4347" y="31400"/>
                  </a:cubicBezTo>
                  <a:lnTo>
                    <a:pt x="7751" y="29637"/>
                  </a:lnTo>
                  <a:cubicBezTo>
                    <a:pt x="7964" y="30275"/>
                    <a:pt x="8329" y="30852"/>
                    <a:pt x="8754" y="31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5822575" y="3954850"/>
              <a:ext cx="212025" cy="407225"/>
            </a:xfrm>
            <a:custGeom>
              <a:avLst/>
              <a:gdLst/>
              <a:ahLst/>
              <a:cxnLst/>
              <a:rect l="l" t="t" r="r" b="b"/>
              <a:pathLst>
                <a:path w="8481" h="16289" extrusionOk="0">
                  <a:moveTo>
                    <a:pt x="672" y="0"/>
                  </a:moveTo>
                  <a:cubicBezTo>
                    <a:pt x="446" y="0"/>
                    <a:pt x="219" y="46"/>
                    <a:pt x="0" y="149"/>
                  </a:cubicBezTo>
                  <a:cubicBezTo>
                    <a:pt x="0" y="149"/>
                    <a:pt x="2310" y="1486"/>
                    <a:pt x="2492" y="4039"/>
                  </a:cubicBezTo>
                  <a:cubicBezTo>
                    <a:pt x="2705" y="6593"/>
                    <a:pt x="1368" y="8994"/>
                    <a:pt x="2979" y="10027"/>
                  </a:cubicBezTo>
                  <a:cubicBezTo>
                    <a:pt x="4590" y="11061"/>
                    <a:pt x="3708" y="16289"/>
                    <a:pt x="3708" y="16289"/>
                  </a:cubicBezTo>
                  <a:lnTo>
                    <a:pt x="8116" y="14374"/>
                  </a:lnTo>
                  <a:cubicBezTo>
                    <a:pt x="8116" y="14374"/>
                    <a:pt x="8480" y="9936"/>
                    <a:pt x="6170" y="8720"/>
                  </a:cubicBezTo>
                  <a:cubicBezTo>
                    <a:pt x="3891" y="7474"/>
                    <a:pt x="5441" y="7079"/>
                    <a:pt x="5076" y="3948"/>
                  </a:cubicBezTo>
                  <a:cubicBezTo>
                    <a:pt x="4681" y="848"/>
                    <a:pt x="1398" y="149"/>
                    <a:pt x="1398" y="149"/>
                  </a:cubicBezTo>
                  <a:cubicBezTo>
                    <a:pt x="1162" y="54"/>
                    <a:pt x="917" y="0"/>
                    <a:pt x="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473775" y="4173600"/>
              <a:ext cx="1342750" cy="1018275"/>
            </a:xfrm>
            <a:custGeom>
              <a:avLst/>
              <a:gdLst/>
              <a:ahLst/>
              <a:cxnLst/>
              <a:rect l="l" t="t" r="r" b="b"/>
              <a:pathLst>
                <a:path w="53710" h="40731" extrusionOk="0">
                  <a:moveTo>
                    <a:pt x="50640" y="7539"/>
                  </a:moveTo>
                  <a:cubicBezTo>
                    <a:pt x="50640" y="7539"/>
                    <a:pt x="45928" y="3496"/>
                    <a:pt x="42950" y="3922"/>
                  </a:cubicBezTo>
                  <a:cubicBezTo>
                    <a:pt x="39940" y="4347"/>
                    <a:pt x="38329" y="1"/>
                    <a:pt x="31156" y="457"/>
                  </a:cubicBezTo>
                  <a:cubicBezTo>
                    <a:pt x="23952" y="913"/>
                    <a:pt x="21581" y="3922"/>
                    <a:pt x="21581" y="3922"/>
                  </a:cubicBezTo>
                  <a:cubicBezTo>
                    <a:pt x="21581" y="3922"/>
                    <a:pt x="16323" y="3952"/>
                    <a:pt x="13618" y="9910"/>
                  </a:cubicBezTo>
                  <a:cubicBezTo>
                    <a:pt x="11399" y="11186"/>
                    <a:pt x="9879" y="13375"/>
                    <a:pt x="9423" y="15867"/>
                  </a:cubicBezTo>
                  <a:cubicBezTo>
                    <a:pt x="8663" y="20062"/>
                    <a:pt x="5076" y="21126"/>
                    <a:pt x="5259" y="24560"/>
                  </a:cubicBezTo>
                  <a:cubicBezTo>
                    <a:pt x="5411" y="27995"/>
                    <a:pt x="0" y="29180"/>
                    <a:pt x="0" y="34956"/>
                  </a:cubicBezTo>
                  <a:cubicBezTo>
                    <a:pt x="0" y="40731"/>
                    <a:pt x="3162" y="38998"/>
                    <a:pt x="3162" y="38998"/>
                  </a:cubicBezTo>
                  <a:lnTo>
                    <a:pt x="53710" y="1045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419050" y="4330900"/>
              <a:ext cx="403550" cy="895175"/>
            </a:xfrm>
            <a:custGeom>
              <a:avLst/>
              <a:gdLst/>
              <a:ahLst/>
              <a:cxnLst/>
              <a:rect l="l" t="t" r="r" b="b"/>
              <a:pathLst>
                <a:path w="16142" h="35807" extrusionOk="0">
                  <a:moveTo>
                    <a:pt x="3740" y="1"/>
                  </a:moveTo>
                  <a:cubicBezTo>
                    <a:pt x="3740" y="1"/>
                    <a:pt x="2159" y="5046"/>
                    <a:pt x="5016" y="7143"/>
                  </a:cubicBezTo>
                  <a:cubicBezTo>
                    <a:pt x="7873" y="9210"/>
                    <a:pt x="6506" y="12584"/>
                    <a:pt x="5776" y="15593"/>
                  </a:cubicBezTo>
                  <a:cubicBezTo>
                    <a:pt x="4621" y="20214"/>
                    <a:pt x="9940" y="17508"/>
                    <a:pt x="11946" y="22250"/>
                  </a:cubicBezTo>
                  <a:cubicBezTo>
                    <a:pt x="13953" y="27022"/>
                    <a:pt x="13223" y="31764"/>
                    <a:pt x="16141" y="34287"/>
                  </a:cubicBezTo>
                  <a:lnTo>
                    <a:pt x="9454" y="33709"/>
                  </a:lnTo>
                  <a:cubicBezTo>
                    <a:pt x="9454" y="33709"/>
                    <a:pt x="13649" y="35807"/>
                    <a:pt x="8451" y="29636"/>
                  </a:cubicBezTo>
                  <a:cubicBezTo>
                    <a:pt x="3040" y="23223"/>
                    <a:pt x="1" y="19150"/>
                    <a:pt x="1551" y="15320"/>
                  </a:cubicBezTo>
                  <a:cubicBezTo>
                    <a:pt x="3132" y="11490"/>
                    <a:pt x="1186" y="11429"/>
                    <a:pt x="791" y="8055"/>
                  </a:cubicBezTo>
                  <a:cubicBezTo>
                    <a:pt x="426" y="4651"/>
                    <a:pt x="1612" y="1703"/>
                    <a:pt x="37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549775" y="3571775"/>
              <a:ext cx="693050" cy="895175"/>
            </a:xfrm>
            <a:custGeom>
              <a:avLst/>
              <a:gdLst/>
              <a:ahLst/>
              <a:cxnLst/>
              <a:rect l="l" t="t" r="r" b="b"/>
              <a:pathLst>
                <a:path w="27722" h="35807" extrusionOk="0">
                  <a:moveTo>
                    <a:pt x="9971" y="35806"/>
                  </a:moveTo>
                  <a:cubicBezTo>
                    <a:pt x="9971" y="35806"/>
                    <a:pt x="5290" y="34104"/>
                    <a:pt x="4408" y="30730"/>
                  </a:cubicBezTo>
                  <a:cubicBezTo>
                    <a:pt x="3496" y="27326"/>
                    <a:pt x="3192" y="26718"/>
                    <a:pt x="1612" y="24438"/>
                  </a:cubicBezTo>
                  <a:cubicBezTo>
                    <a:pt x="1" y="22128"/>
                    <a:pt x="609" y="15563"/>
                    <a:pt x="2888" y="15350"/>
                  </a:cubicBezTo>
                  <a:cubicBezTo>
                    <a:pt x="5198" y="15168"/>
                    <a:pt x="3496" y="22827"/>
                    <a:pt x="4894" y="24226"/>
                  </a:cubicBezTo>
                  <a:cubicBezTo>
                    <a:pt x="6293" y="25624"/>
                    <a:pt x="6931" y="27721"/>
                    <a:pt x="7600" y="29727"/>
                  </a:cubicBezTo>
                  <a:cubicBezTo>
                    <a:pt x="8268" y="31703"/>
                    <a:pt x="10974" y="27812"/>
                    <a:pt x="8785" y="23435"/>
                  </a:cubicBezTo>
                  <a:cubicBezTo>
                    <a:pt x="6597" y="19058"/>
                    <a:pt x="6293" y="14955"/>
                    <a:pt x="8572" y="11368"/>
                  </a:cubicBezTo>
                  <a:cubicBezTo>
                    <a:pt x="10882" y="7782"/>
                    <a:pt x="7478" y="1399"/>
                    <a:pt x="10396" y="699"/>
                  </a:cubicBezTo>
                  <a:cubicBezTo>
                    <a:pt x="13284" y="0"/>
                    <a:pt x="13588" y="6566"/>
                    <a:pt x="12585" y="10578"/>
                  </a:cubicBezTo>
                  <a:cubicBezTo>
                    <a:pt x="11581" y="14560"/>
                    <a:pt x="11916" y="17660"/>
                    <a:pt x="13101" y="20061"/>
                  </a:cubicBezTo>
                  <a:cubicBezTo>
                    <a:pt x="14256" y="22432"/>
                    <a:pt x="13588" y="24925"/>
                    <a:pt x="14864" y="25229"/>
                  </a:cubicBezTo>
                  <a:cubicBezTo>
                    <a:pt x="16171" y="25533"/>
                    <a:pt x="15958" y="21338"/>
                    <a:pt x="14864" y="18754"/>
                  </a:cubicBezTo>
                  <a:cubicBezTo>
                    <a:pt x="13770" y="16140"/>
                    <a:pt x="14256" y="10456"/>
                    <a:pt x="15776" y="9575"/>
                  </a:cubicBezTo>
                  <a:cubicBezTo>
                    <a:pt x="17296" y="8693"/>
                    <a:pt x="18056" y="11581"/>
                    <a:pt x="17965" y="15259"/>
                  </a:cubicBezTo>
                  <a:cubicBezTo>
                    <a:pt x="17873" y="18967"/>
                    <a:pt x="19454" y="21460"/>
                    <a:pt x="19758" y="24043"/>
                  </a:cubicBezTo>
                  <a:cubicBezTo>
                    <a:pt x="20062" y="26657"/>
                    <a:pt x="22372" y="25259"/>
                    <a:pt x="22554" y="18663"/>
                  </a:cubicBezTo>
                  <a:cubicBezTo>
                    <a:pt x="22767" y="12067"/>
                    <a:pt x="19454" y="7386"/>
                    <a:pt x="20974" y="4985"/>
                  </a:cubicBezTo>
                  <a:cubicBezTo>
                    <a:pt x="22463" y="2584"/>
                    <a:pt x="25533" y="10274"/>
                    <a:pt x="26050" y="15046"/>
                  </a:cubicBezTo>
                  <a:cubicBezTo>
                    <a:pt x="26536" y="19849"/>
                    <a:pt x="26141" y="23952"/>
                    <a:pt x="26931" y="25928"/>
                  </a:cubicBezTo>
                  <a:cubicBezTo>
                    <a:pt x="27722" y="27934"/>
                    <a:pt x="24925" y="32311"/>
                    <a:pt x="21946" y="34013"/>
                  </a:cubicBezTo>
                  <a:cubicBezTo>
                    <a:pt x="18937" y="35715"/>
                    <a:pt x="9971" y="35806"/>
                    <a:pt x="9971" y="358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9"/>
            <p:cNvGrpSpPr/>
            <p:nvPr/>
          </p:nvGrpSpPr>
          <p:grpSpPr>
            <a:xfrm>
              <a:off x="5416775" y="4284550"/>
              <a:ext cx="1945350" cy="940775"/>
              <a:chOff x="5416775" y="4284550"/>
              <a:chExt cx="1945350" cy="940775"/>
            </a:xfrm>
          </p:grpSpPr>
          <p:sp>
            <p:nvSpPr>
              <p:cNvPr id="130" name="Google Shape;130;p9"/>
              <p:cNvSpPr/>
              <p:nvPr/>
            </p:nvSpPr>
            <p:spPr>
              <a:xfrm>
                <a:off x="5416775" y="4284550"/>
                <a:ext cx="1945350" cy="935450"/>
              </a:xfrm>
              <a:custGeom>
                <a:avLst/>
                <a:gdLst/>
                <a:ahLst/>
                <a:cxnLst/>
                <a:rect l="l" t="t" r="r" b="b"/>
                <a:pathLst>
                  <a:path w="77814" h="37418" extrusionOk="0">
                    <a:moveTo>
                      <a:pt x="77814" y="0"/>
                    </a:moveTo>
                    <a:lnTo>
                      <a:pt x="66507" y="426"/>
                    </a:lnTo>
                    <a:cubicBezTo>
                      <a:pt x="62555" y="578"/>
                      <a:pt x="58786" y="1915"/>
                      <a:pt x="55655" y="4317"/>
                    </a:cubicBezTo>
                    <a:lnTo>
                      <a:pt x="50427" y="8268"/>
                    </a:lnTo>
                    <a:lnTo>
                      <a:pt x="38421" y="9788"/>
                    </a:lnTo>
                    <a:cubicBezTo>
                      <a:pt x="34105" y="10365"/>
                      <a:pt x="30092" y="12371"/>
                      <a:pt x="27083" y="15533"/>
                    </a:cubicBezTo>
                    <a:lnTo>
                      <a:pt x="19758" y="23223"/>
                    </a:lnTo>
                    <a:lnTo>
                      <a:pt x="11916" y="26566"/>
                    </a:lnTo>
                    <a:cubicBezTo>
                      <a:pt x="9211" y="27721"/>
                      <a:pt x="6809" y="29484"/>
                      <a:pt x="4894" y="31733"/>
                    </a:cubicBezTo>
                    <a:lnTo>
                      <a:pt x="1" y="37417"/>
                    </a:lnTo>
                    <a:lnTo>
                      <a:pt x="77814" y="37417"/>
                    </a:lnTo>
                    <a:lnTo>
                      <a:pt x="77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6193400" y="4523825"/>
                <a:ext cx="1168725" cy="696175"/>
              </a:xfrm>
              <a:custGeom>
                <a:avLst/>
                <a:gdLst/>
                <a:ahLst/>
                <a:cxnLst/>
                <a:rect l="l" t="t" r="r" b="b"/>
                <a:pathLst>
                  <a:path w="46749" h="27847" extrusionOk="0">
                    <a:moveTo>
                      <a:pt x="18486" y="1"/>
                    </a:moveTo>
                    <a:cubicBezTo>
                      <a:pt x="16318" y="1"/>
                      <a:pt x="7605" y="1796"/>
                      <a:pt x="7842" y="2983"/>
                    </a:cubicBezTo>
                    <a:cubicBezTo>
                      <a:pt x="8067" y="4134"/>
                      <a:pt x="20525" y="13552"/>
                      <a:pt x="18148" y="13552"/>
                    </a:cubicBezTo>
                    <a:cubicBezTo>
                      <a:pt x="17950" y="13552"/>
                      <a:pt x="17651" y="13487"/>
                      <a:pt x="17235" y="13348"/>
                    </a:cubicBezTo>
                    <a:cubicBezTo>
                      <a:pt x="11859" y="11546"/>
                      <a:pt x="4881" y="2979"/>
                      <a:pt x="2457" y="2979"/>
                    </a:cubicBezTo>
                    <a:cubicBezTo>
                      <a:pt x="2428" y="2979"/>
                      <a:pt x="2399" y="2980"/>
                      <a:pt x="2371" y="2983"/>
                    </a:cubicBezTo>
                    <a:cubicBezTo>
                      <a:pt x="0" y="3196"/>
                      <a:pt x="3891" y="6357"/>
                      <a:pt x="8876" y="11402"/>
                    </a:cubicBezTo>
                    <a:cubicBezTo>
                      <a:pt x="16140" y="18697"/>
                      <a:pt x="24560" y="24108"/>
                      <a:pt x="31612" y="27846"/>
                    </a:cubicBezTo>
                    <a:lnTo>
                      <a:pt x="46749" y="27846"/>
                    </a:lnTo>
                    <a:lnTo>
                      <a:pt x="46749" y="24047"/>
                    </a:lnTo>
                    <a:cubicBezTo>
                      <a:pt x="45624" y="23773"/>
                      <a:pt x="33496" y="20795"/>
                      <a:pt x="26870" y="14715"/>
                    </a:cubicBezTo>
                    <a:cubicBezTo>
                      <a:pt x="24129" y="12177"/>
                      <a:pt x="22318" y="9704"/>
                      <a:pt x="23082" y="9704"/>
                    </a:cubicBezTo>
                    <a:cubicBezTo>
                      <a:pt x="23351" y="9704"/>
                      <a:pt x="23941" y="10012"/>
                      <a:pt x="24925" y="10734"/>
                    </a:cubicBezTo>
                    <a:cubicBezTo>
                      <a:pt x="28475" y="13339"/>
                      <a:pt x="41220" y="21499"/>
                      <a:pt x="44264" y="21499"/>
                    </a:cubicBezTo>
                    <a:cubicBezTo>
                      <a:pt x="44452" y="21499"/>
                      <a:pt x="44603" y="21468"/>
                      <a:pt x="44712" y="21402"/>
                    </a:cubicBezTo>
                    <a:cubicBezTo>
                      <a:pt x="46627" y="20247"/>
                      <a:pt x="37387" y="16448"/>
                      <a:pt x="28754" y="10004"/>
                    </a:cubicBezTo>
                    <a:cubicBezTo>
                      <a:pt x="20152" y="3530"/>
                      <a:pt x="20548" y="126"/>
                      <a:pt x="18633" y="4"/>
                    </a:cubicBezTo>
                    <a:cubicBezTo>
                      <a:pt x="18588" y="2"/>
                      <a:pt x="18539" y="1"/>
                      <a:pt x="18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639875" y="4903850"/>
                <a:ext cx="687275" cy="321475"/>
              </a:xfrm>
              <a:custGeom>
                <a:avLst/>
                <a:gdLst/>
                <a:ahLst/>
                <a:cxnLst/>
                <a:rect l="l" t="t" r="r" b="b"/>
                <a:pathLst>
                  <a:path w="27491" h="12859" extrusionOk="0">
                    <a:moveTo>
                      <a:pt x="11381" y="1"/>
                    </a:moveTo>
                    <a:cubicBezTo>
                      <a:pt x="11381" y="1"/>
                      <a:pt x="5727" y="1460"/>
                      <a:pt x="4603" y="2980"/>
                    </a:cubicBezTo>
                    <a:cubicBezTo>
                      <a:pt x="3588" y="4315"/>
                      <a:pt x="9476" y="8656"/>
                      <a:pt x="8254" y="8656"/>
                    </a:cubicBezTo>
                    <a:cubicBezTo>
                      <a:pt x="8086" y="8656"/>
                      <a:pt x="7783" y="8574"/>
                      <a:pt x="7308" y="8390"/>
                    </a:cubicBezTo>
                    <a:cubicBezTo>
                      <a:pt x="3387" y="6870"/>
                      <a:pt x="3843" y="3435"/>
                      <a:pt x="2536" y="3344"/>
                    </a:cubicBezTo>
                    <a:cubicBezTo>
                      <a:pt x="2485" y="3341"/>
                      <a:pt x="2433" y="3339"/>
                      <a:pt x="2382" y="3339"/>
                    </a:cubicBezTo>
                    <a:cubicBezTo>
                      <a:pt x="1131" y="3339"/>
                      <a:pt x="1" y="4414"/>
                      <a:pt x="1928" y="6779"/>
                    </a:cubicBezTo>
                    <a:cubicBezTo>
                      <a:pt x="3934" y="9241"/>
                      <a:pt x="10378" y="12858"/>
                      <a:pt x="10378" y="12858"/>
                    </a:cubicBezTo>
                    <a:lnTo>
                      <a:pt x="27491" y="12858"/>
                    </a:lnTo>
                    <a:cubicBezTo>
                      <a:pt x="27491" y="12858"/>
                      <a:pt x="22536" y="10366"/>
                      <a:pt x="19527" y="9484"/>
                    </a:cubicBezTo>
                    <a:cubicBezTo>
                      <a:pt x="16518" y="8633"/>
                      <a:pt x="12475" y="6961"/>
                      <a:pt x="11381" y="4682"/>
                    </a:cubicBezTo>
                    <a:cubicBezTo>
                      <a:pt x="10901" y="3681"/>
                      <a:pt x="10830" y="3138"/>
                      <a:pt x="11208" y="3138"/>
                    </a:cubicBezTo>
                    <a:cubicBezTo>
                      <a:pt x="11691" y="3138"/>
                      <a:pt x="12907" y="4027"/>
                      <a:pt x="14937" y="5989"/>
                    </a:cubicBezTo>
                    <a:cubicBezTo>
                      <a:pt x="16787" y="7791"/>
                      <a:pt x="18604" y="8402"/>
                      <a:pt x="19602" y="8402"/>
                    </a:cubicBezTo>
                    <a:cubicBezTo>
                      <a:pt x="20556" y="8402"/>
                      <a:pt x="20760" y="7844"/>
                      <a:pt x="19527" y="7235"/>
                    </a:cubicBezTo>
                    <a:cubicBezTo>
                      <a:pt x="17004" y="5989"/>
                      <a:pt x="11381" y="1"/>
                      <a:pt x="11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7003425" y="4324650"/>
                <a:ext cx="358700" cy="339100"/>
              </a:xfrm>
              <a:custGeom>
                <a:avLst/>
                <a:gdLst/>
                <a:ahLst/>
                <a:cxnLst/>
                <a:rect l="l" t="t" r="r" b="b"/>
                <a:pathLst>
                  <a:path w="14348" h="13564" extrusionOk="0">
                    <a:moveTo>
                      <a:pt x="3815" y="0"/>
                    </a:moveTo>
                    <a:cubicBezTo>
                      <a:pt x="3349" y="0"/>
                      <a:pt x="3344" y="1056"/>
                      <a:pt x="3892" y="2348"/>
                    </a:cubicBezTo>
                    <a:cubicBezTo>
                      <a:pt x="4008" y="2626"/>
                      <a:pt x="4000" y="2741"/>
                      <a:pt x="3902" y="2741"/>
                    </a:cubicBezTo>
                    <a:cubicBezTo>
                      <a:pt x="3448" y="2741"/>
                      <a:pt x="1041" y="231"/>
                      <a:pt x="251" y="231"/>
                    </a:cubicBezTo>
                    <a:cubicBezTo>
                      <a:pt x="104" y="231"/>
                      <a:pt x="13" y="318"/>
                      <a:pt x="1" y="524"/>
                    </a:cubicBezTo>
                    <a:cubicBezTo>
                      <a:pt x="1" y="524"/>
                      <a:pt x="1916" y="6603"/>
                      <a:pt x="7600" y="10524"/>
                    </a:cubicBezTo>
                    <a:cubicBezTo>
                      <a:pt x="9636" y="11922"/>
                      <a:pt x="11946" y="12956"/>
                      <a:pt x="14348" y="13564"/>
                    </a:cubicBezTo>
                    <a:lnTo>
                      <a:pt x="14348" y="12196"/>
                    </a:lnTo>
                    <a:cubicBezTo>
                      <a:pt x="12402" y="11375"/>
                      <a:pt x="10366" y="10372"/>
                      <a:pt x="9880" y="9612"/>
                    </a:cubicBezTo>
                    <a:cubicBezTo>
                      <a:pt x="9661" y="9259"/>
                      <a:pt x="9688" y="9124"/>
                      <a:pt x="9881" y="9124"/>
                    </a:cubicBezTo>
                    <a:cubicBezTo>
                      <a:pt x="10506" y="9124"/>
                      <a:pt x="12858" y="10527"/>
                      <a:pt x="14250" y="10527"/>
                    </a:cubicBezTo>
                    <a:cubicBezTo>
                      <a:pt x="14283" y="10527"/>
                      <a:pt x="14316" y="10526"/>
                      <a:pt x="14348" y="10524"/>
                    </a:cubicBezTo>
                    <a:lnTo>
                      <a:pt x="14348" y="281"/>
                    </a:lnTo>
                    <a:cubicBezTo>
                      <a:pt x="13466" y="240"/>
                      <a:pt x="10702" y="47"/>
                      <a:pt x="8764" y="47"/>
                    </a:cubicBezTo>
                    <a:cubicBezTo>
                      <a:pt x="7830" y="47"/>
                      <a:pt x="7087" y="92"/>
                      <a:pt x="6840" y="220"/>
                    </a:cubicBezTo>
                    <a:cubicBezTo>
                      <a:pt x="5989" y="646"/>
                      <a:pt x="12342" y="5083"/>
                      <a:pt x="12159" y="5661"/>
                    </a:cubicBezTo>
                    <a:cubicBezTo>
                      <a:pt x="12148" y="5696"/>
                      <a:pt x="12114" y="5713"/>
                      <a:pt x="12061" y="5713"/>
                    </a:cubicBezTo>
                    <a:cubicBezTo>
                      <a:pt x="11233" y="5713"/>
                      <a:pt x="5645" y="1751"/>
                      <a:pt x="4560" y="524"/>
                    </a:cubicBezTo>
                    <a:cubicBezTo>
                      <a:pt x="4246" y="159"/>
                      <a:pt x="3996" y="0"/>
                      <a:pt x="3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34;p9"/>
          <p:cNvGrpSpPr/>
          <p:nvPr/>
        </p:nvGrpSpPr>
        <p:grpSpPr>
          <a:xfrm>
            <a:off x="-6637" y="3009324"/>
            <a:ext cx="3566200" cy="2138575"/>
            <a:chOff x="237350" y="3104325"/>
            <a:chExt cx="3566200" cy="2138575"/>
          </a:xfrm>
        </p:grpSpPr>
        <p:grpSp>
          <p:nvGrpSpPr>
            <p:cNvPr id="135" name="Google Shape;135;p9"/>
            <p:cNvGrpSpPr/>
            <p:nvPr/>
          </p:nvGrpSpPr>
          <p:grpSpPr>
            <a:xfrm>
              <a:off x="237350" y="3146225"/>
              <a:ext cx="3566200" cy="1128475"/>
              <a:chOff x="237350" y="3146225"/>
              <a:chExt cx="3566200" cy="1128475"/>
            </a:xfrm>
          </p:grpSpPr>
          <p:sp>
            <p:nvSpPr>
              <p:cNvPr id="136" name="Google Shape;136;p9"/>
              <p:cNvSpPr/>
              <p:nvPr/>
            </p:nvSpPr>
            <p:spPr>
              <a:xfrm>
                <a:off x="238125" y="3146225"/>
                <a:ext cx="3565425" cy="1128475"/>
              </a:xfrm>
              <a:custGeom>
                <a:avLst/>
                <a:gdLst/>
                <a:ahLst/>
                <a:cxnLst/>
                <a:rect l="l" t="t" r="r" b="b"/>
                <a:pathLst>
                  <a:path w="142617" h="45139" extrusionOk="0">
                    <a:moveTo>
                      <a:pt x="0" y="1"/>
                    </a:moveTo>
                    <a:cubicBezTo>
                      <a:pt x="0" y="1"/>
                      <a:pt x="23131" y="4803"/>
                      <a:pt x="43223" y="4560"/>
                    </a:cubicBezTo>
                    <a:cubicBezTo>
                      <a:pt x="63314" y="4317"/>
                      <a:pt x="64287" y="2797"/>
                      <a:pt x="67600" y="4560"/>
                    </a:cubicBezTo>
                    <a:cubicBezTo>
                      <a:pt x="70913" y="6323"/>
                      <a:pt x="65442" y="7326"/>
                      <a:pt x="65442" y="7326"/>
                    </a:cubicBezTo>
                    <a:cubicBezTo>
                      <a:pt x="65442" y="7326"/>
                      <a:pt x="72433" y="7387"/>
                      <a:pt x="73193" y="8633"/>
                    </a:cubicBezTo>
                    <a:cubicBezTo>
                      <a:pt x="73953" y="9879"/>
                      <a:pt x="69454" y="11278"/>
                      <a:pt x="69454" y="11278"/>
                    </a:cubicBezTo>
                    <a:cubicBezTo>
                      <a:pt x="69454" y="11278"/>
                      <a:pt x="78269" y="11916"/>
                      <a:pt x="80792" y="12919"/>
                    </a:cubicBezTo>
                    <a:cubicBezTo>
                      <a:pt x="83345" y="13922"/>
                      <a:pt x="79606" y="18481"/>
                      <a:pt x="83619" y="17965"/>
                    </a:cubicBezTo>
                    <a:cubicBezTo>
                      <a:pt x="87631" y="17478"/>
                      <a:pt x="92464" y="16110"/>
                      <a:pt x="94743" y="18421"/>
                    </a:cubicBezTo>
                    <a:cubicBezTo>
                      <a:pt x="97023" y="20761"/>
                      <a:pt x="94987" y="23527"/>
                      <a:pt x="98786" y="23041"/>
                    </a:cubicBezTo>
                    <a:cubicBezTo>
                      <a:pt x="102586" y="22524"/>
                      <a:pt x="111795" y="22129"/>
                      <a:pt x="114166" y="23101"/>
                    </a:cubicBezTo>
                    <a:cubicBezTo>
                      <a:pt x="116507" y="24044"/>
                      <a:pt x="113741" y="24500"/>
                      <a:pt x="112981" y="25412"/>
                    </a:cubicBezTo>
                    <a:cubicBezTo>
                      <a:pt x="112221" y="26354"/>
                      <a:pt x="113224" y="28360"/>
                      <a:pt x="120063" y="28360"/>
                    </a:cubicBezTo>
                    <a:cubicBezTo>
                      <a:pt x="126902" y="28360"/>
                      <a:pt x="136781" y="30396"/>
                      <a:pt x="139060" y="33679"/>
                    </a:cubicBezTo>
                    <a:cubicBezTo>
                      <a:pt x="141340" y="36962"/>
                      <a:pt x="142617" y="42737"/>
                      <a:pt x="142617" y="42737"/>
                    </a:cubicBezTo>
                    <a:lnTo>
                      <a:pt x="0" y="4513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a:off x="237350" y="3263250"/>
                <a:ext cx="3366350" cy="971925"/>
                <a:chOff x="237350" y="3263250"/>
                <a:chExt cx="3366350" cy="971925"/>
              </a:xfrm>
            </p:grpSpPr>
            <p:sp>
              <p:nvSpPr>
                <p:cNvPr id="138" name="Google Shape;138;p9"/>
                <p:cNvSpPr/>
                <p:nvPr/>
              </p:nvSpPr>
              <p:spPr>
                <a:xfrm>
                  <a:off x="1713825" y="3605200"/>
                  <a:ext cx="785000" cy="118575"/>
                </a:xfrm>
                <a:custGeom>
                  <a:avLst/>
                  <a:gdLst/>
                  <a:ahLst/>
                  <a:cxnLst/>
                  <a:rect l="l" t="t" r="r" b="b"/>
                  <a:pathLst>
                    <a:path w="31400" h="4743" extrusionOk="0">
                      <a:moveTo>
                        <a:pt x="3587" y="4682"/>
                      </a:moveTo>
                      <a:cubicBezTo>
                        <a:pt x="3587" y="4682"/>
                        <a:pt x="8724" y="4621"/>
                        <a:pt x="13101" y="4226"/>
                      </a:cubicBezTo>
                      <a:cubicBezTo>
                        <a:pt x="16201" y="3861"/>
                        <a:pt x="19211" y="3071"/>
                        <a:pt x="22098" y="1916"/>
                      </a:cubicBezTo>
                      <a:cubicBezTo>
                        <a:pt x="23101" y="1521"/>
                        <a:pt x="31399" y="335"/>
                        <a:pt x="28816" y="153"/>
                      </a:cubicBezTo>
                      <a:cubicBezTo>
                        <a:pt x="26202" y="1"/>
                        <a:pt x="23861" y="517"/>
                        <a:pt x="21399" y="639"/>
                      </a:cubicBezTo>
                      <a:cubicBezTo>
                        <a:pt x="18937" y="761"/>
                        <a:pt x="13922" y="2280"/>
                        <a:pt x="11885" y="2919"/>
                      </a:cubicBezTo>
                      <a:cubicBezTo>
                        <a:pt x="9879" y="3557"/>
                        <a:pt x="3222" y="3405"/>
                        <a:pt x="1611" y="3527"/>
                      </a:cubicBezTo>
                      <a:cubicBezTo>
                        <a:pt x="0" y="3679"/>
                        <a:pt x="578" y="4742"/>
                        <a:pt x="3587" y="46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285975" y="3263250"/>
                  <a:ext cx="1573025" cy="121625"/>
                </a:xfrm>
                <a:custGeom>
                  <a:avLst/>
                  <a:gdLst/>
                  <a:ahLst/>
                  <a:cxnLst/>
                  <a:rect l="l" t="t" r="r" b="b"/>
                  <a:pathLst>
                    <a:path w="62921" h="4865" extrusionOk="0">
                      <a:moveTo>
                        <a:pt x="1" y="1"/>
                      </a:moveTo>
                      <a:cubicBezTo>
                        <a:pt x="11551" y="2372"/>
                        <a:pt x="23375" y="3435"/>
                        <a:pt x="35199" y="3162"/>
                      </a:cubicBezTo>
                      <a:cubicBezTo>
                        <a:pt x="54440" y="2676"/>
                        <a:pt x="61917" y="943"/>
                        <a:pt x="62434" y="1612"/>
                      </a:cubicBezTo>
                      <a:cubicBezTo>
                        <a:pt x="62920" y="2280"/>
                        <a:pt x="53801" y="4226"/>
                        <a:pt x="35564" y="4560"/>
                      </a:cubicBezTo>
                      <a:cubicBezTo>
                        <a:pt x="17357" y="4864"/>
                        <a:pt x="2645" y="36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254075" y="3390150"/>
                  <a:ext cx="1699900" cy="136050"/>
                </a:xfrm>
                <a:custGeom>
                  <a:avLst/>
                  <a:gdLst/>
                  <a:ahLst/>
                  <a:cxnLst/>
                  <a:rect l="l" t="t" r="r" b="b"/>
                  <a:pathLst>
                    <a:path w="67996" h="5442" extrusionOk="0">
                      <a:moveTo>
                        <a:pt x="1277" y="1"/>
                      </a:moveTo>
                      <a:cubicBezTo>
                        <a:pt x="1277" y="1"/>
                        <a:pt x="37448" y="3314"/>
                        <a:pt x="46658" y="2524"/>
                      </a:cubicBezTo>
                      <a:cubicBezTo>
                        <a:pt x="55868" y="1733"/>
                        <a:pt x="65929" y="1247"/>
                        <a:pt x="66962" y="1308"/>
                      </a:cubicBezTo>
                      <a:cubicBezTo>
                        <a:pt x="67996" y="1369"/>
                        <a:pt x="60670" y="3527"/>
                        <a:pt x="55472" y="3527"/>
                      </a:cubicBezTo>
                      <a:cubicBezTo>
                        <a:pt x="50275" y="3527"/>
                        <a:pt x="37113" y="3922"/>
                        <a:pt x="32858" y="4043"/>
                      </a:cubicBezTo>
                      <a:cubicBezTo>
                        <a:pt x="28603" y="4165"/>
                        <a:pt x="27873" y="5442"/>
                        <a:pt x="23800" y="5442"/>
                      </a:cubicBezTo>
                      <a:cubicBezTo>
                        <a:pt x="19758" y="5442"/>
                        <a:pt x="17843" y="5198"/>
                        <a:pt x="17083" y="4925"/>
                      </a:cubicBezTo>
                      <a:cubicBezTo>
                        <a:pt x="16323" y="4682"/>
                        <a:pt x="22037" y="4165"/>
                        <a:pt x="24074" y="4165"/>
                      </a:cubicBezTo>
                      <a:cubicBezTo>
                        <a:pt x="26080" y="4165"/>
                        <a:pt x="29758" y="2767"/>
                        <a:pt x="25958" y="2706"/>
                      </a:cubicBezTo>
                      <a:cubicBezTo>
                        <a:pt x="22159" y="2645"/>
                        <a:pt x="20396" y="2402"/>
                        <a:pt x="15198" y="2706"/>
                      </a:cubicBezTo>
                      <a:cubicBezTo>
                        <a:pt x="10000" y="3040"/>
                        <a:pt x="0" y="2280"/>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239625" y="3475275"/>
                  <a:ext cx="1125425" cy="164900"/>
                </a:xfrm>
                <a:custGeom>
                  <a:avLst/>
                  <a:gdLst/>
                  <a:ahLst/>
                  <a:cxnLst/>
                  <a:rect l="l" t="t" r="r" b="b"/>
                  <a:pathLst>
                    <a:path w="45017" h="6596" extrusionOk="0">
                      <a:moveTo>
                        <a:pt x="1308" y="0"/>
                      </a:moveTo>
                      <a:cubicBezTo>
                        <a:pt x="1308" y="0"/>
                        <a:pt x="13101" y="2736"/>
                        <a:pt x="19454" y="3708"/>
                      </a:cubicBezTo>
                      <a:cubicBezTo>
                        <a:pt x="25776" y="4681"/>
                        <a:pt x="31096" y="2280"/>
                        <a:pt x="35138" y="2037"/>
                      </a:cubicBezTo>
                      <a:cubicBezTo>
                        <a:pt x="39211" y="1793"/>
                        <a:pt x="43771" y="3192"/>
                        <a:pt x="44409" y="3131"/>
                      </a:cubicBezTo>
                      <a:cubicBezTo>
                        <a:pt x="45017" y="3040"/>
                        <a:pt x="34318" y="3040"/>
                        <a:pt x="30184" y="4803"/>
                      </a:cubicBezTo>
                      <a:cubicBezTo>
                        <a:pt x="26020" y="6596"/>
                        <a:pt x="14500" y="3465"/>
                        <a:pt x="11338" y="3131"/>
                      </a:cubicBezTo>
                      <a:cubicBezTo>
                        <a:pt x="8177" y="2766"/>
                        <a:pt x="1" y="2067"/>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42700" y="3478300"/>
                  <a:ext cx="1040300" cy="193800"/>
                </a:xfrm>
                <a:custGeom>
                  <a:avLst/>
                  <a:gdLst/>
                  <a:ahLst/>
                  <a:cxnLst/>
                  <a:rect l="l" t="t" r="r" b="b"/>
                  <a:pathLst>
                    <a:path w="41612" h="7752" extrusionOk="0">
                      <a:moveTo>
                        <a:pt x="0" y="6475"/>
                      </a:moveTo>
                      <a:cubicBezTo>
                        <a:pt x="0" y="6475"/>
                        <a:pt x="8754" y="4469"/>
                        <a:pt x="18146" y="3010"/>
                      </a:cubicBezTo>
                      <a:cubicBezTo>
                        <a:pt x="27569" y="1520"/>
                        <a:pt x="38481" y="1"/>
                        <a:pt x="39241" y="913"/>
                      </a:cubicBezTo>
                      <a:cubicBezTo>
                        <a:pt x="40001" y="1794"/>
                        <a:pt x="30244" y="2037"/>
                        <a:pt x="26171" y="3557"/>
                      </a:cubicBezTo>
                      <a:cubicBezTo>
                        <a:pt x="22128" y="5077"/>
                        <a:pt x="26171" y="5077"/>
                        <a:pt x="31125" y="4712"/>
                      </a:cubicBezTo>
                      <a:cubicBezTo>
                        <a:pt x="36049" y="4317"/>
                        <a:pt x="40092" y="3314"/>
                        <a:pt x="40852" y="3557"/>
                      </a:cubicBezTo>
                      <a:cubicBezTo>
                        <a:pt x="41612" y="3831"/>
                        <a:pt x="34834" y="5198"/>
                        <a:pt x="29302" y="6475"/>
                      </a:cubicBezTo>
                      <a:cubicBezTo>
                        <a:pt x="23770" y="7752"/>
                        <a:pt x="17052" y="7478"/>
                        <a:pt x="18693" y="6475"/>
                      </a:cubicBezTo>
                      <a:cubicBezTo>
                        <a:pt x="20335" y="5472"/>
                        <a:pt x="20730" y="3831"/>
                        <a:pt x="15927" y="4712"/>
                      </a:cubicBezTo>
                      <a:cubicBezTo>
                        <a:pt x="11095" y="5593"/>
                        <a:pt x="7477" y="7296"/>
                        <a:pt x="4286" y="7326"/>
                      </a:cubicBezTo>
                      <a:cubicBezTo>
                        <a:pt x="1094" y="7356"/>
                        <a:pt x="0" y="6475"/>
                        <a:pt x="0" y="64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343000" y="3587725"/>
                  <a:ext cx="1269050" cy="197600"/>
                </a:xfrm>
                <a:custGeom>
                  <a:avLst/>
                  <a:gdLst/>
                  <a:ahLst/>
                  <a:cxnLst/>
                  <a:rect l="l" t="t" r="r" b="b"/>
                  <a:pathLst>
                    <a:path w="50762" h="7904" extrusionOk="0">
                      <a:moveTo>
                        <a:pt x="10760" y="6141"/>
                      </a:moveTo>
                      <a:cubicBezTo>
                        <a:pt x="10760" y="6141"/>
                        <a:pt x="25198" y="7235"/>
                        <a:pt x="32919" y="4925"/>
                      </a:cubicBezTo>
                      <a:cubicBezTo>
                        <a:pt x="40639" y="2584"/>
                        <a:pt x="47722" y="1"/>
                        <a:pt x="49241" y="852"/>
                      </a:cubicBezTo>
                      <a:cubicBezTo>
                        <a:pt x="50761" y="1703"/>
                        <a:pt x="40639" y="3587"/>
                        <a:pt x="36901" y="5381"/>
                      </a:cubicBezTo>
                      <a:cubicBezTo>
                        <a:pt x="33162" y="7144"/>
                        <a:pt x="26840" y="7600"/>
                        <a:pt x="22797" y="7752"/>
                      </a:cubicBezTo>
                      <a:cubicBezTo>
                        <a:pt x="18755" y="7904"/>
                        <a:pt x="6201" y="7204"/>
                        <a:pt x="3101" y="6992"/>
                      </a:cubicBezTo>
                      <a:cubicBezTo>
                        <a:pt x="0" y="6809"/>
                        <a:pt x="10760" y="6141"/>
                        <a:pt x="10760" y="61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237350" y="3621175"/>
                  <a:ext cx="925575" cy="118550"/>
                </a:xfrm>
                <a:custGeom>
                  <a:avLst/>
                  <a:gdLst/>
                  <a:ahLst/>
                  <a:cxnLst/>
                  <a:rect l="l" t="t" r="r" b="b"/>
                  <a:pathLst>
                    <a:path w="37023" h="4742" extrusionOk="0">
                      <a:moveTo>
                        <a:pt x="2797" y="0"/>
                      </a:moveTo>
                      <a:cubicBezTo>
                        <a:pt x="2797" y="0"/>
                        <a:pt x="23071" y="3374"/>
                        <a:pt x="30062" y="3587"/>
                      </a:cubicBezTo>
                      <a:cubicBezTo>
                        <a:pt x="37023" y="3769"/>
                        <a:pt x="27144" y="4742"/>
                        <a:pt x="17904" y="3587"/>
                      </a:cubicBezTo>
                      <a:cubicBezTo>
                        <a:pt x="8633" y="2401"/>
                        <a:pt x="1" y="1885"/>
                        <a:pt x="2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64875" y="3727550"/>
                  <a:ext cx="1493975" cy="288025"/>
                </a:xfrm>
                <a:custGeom>
                  <a:avLst/>
                  <a:gdLst/>
                  <a:ahLst/>
                  <a:cxnLst/>
                  <a:rect l="l" t="t" r="r" b="b"/>
                  <a:pathLst>
                    <a:path w="59759" h="11521" extrusionOk="0">
                      <a:moveTo>
                        <a:pt x="8724" y="4985"/>
                      </a:moveTo>
                      <a:cubicBezTo>
                        <a:pt x="8724" y="4985"/>
                        <a:pt x="19515" y="7903"/>
                        <a:pt x="30001" y="4985"/>
                      </a:cubicBezTo>
                      <a:cubicBezTo>
                        <a:pt x="40518" y="2067"/>
                        <a:pt x="45078" y="1763"/>
                        <a:pt x="50154" y="1277"/>
                      </a:cubicBezTo>
                      <a:cubicBezTo>
                        <a:pt x="55199" y="791"/>
                        <a:pt x="59759" y="0"/>
                        <a:pt x="58513" y="1277"/>
                      </a:cubicBezTo>
                      <a:cubicBezTo>
                        <a:pt x="57236" y="2584"/>
                        <a:pt x="51674" y="3769"/>
                        <a:pt x="47357" y="6292"/>
                      </a:cubicBezTo>
                      <a:cubicBezTo>
                        <a:pt x="43041" y="8785"/>
                        <a:pt x="30944" y="10426"/>
                        <a:pt x="26931" y="10973"/>
                      </a:cubicBezTo>
                      <a:cubicBezTo>
                        <a:pt x="22889" y="11520"/>
                        <a:pt x="33345" y="9241"/>
                        <a:pt x="38877" y="7569"/>
                      </a:cubicBezTo>
                      <a:cubicBezTo>
                        <a:pt x="42859" y="6323"/>
                        <a:pt x="46749" y="4833"/>
                        <a:pt x="50519" y="3101"/>
                      </a:cubicBezTo>
                      <a:cubicBezTo>
                        <a:pt x="52798" y="2067"/>
                        <a:pt x="49911" y="2280"/>
                        <a:pt x="45898" y="4438"/>
                      </a:cubicBezTo>
                      <a:cubicBezTo>
                        <a:pt x="41917" y="6566"/>
                        <a:pt x="34378" y="7842"/>
                        <a:pt x="31156" y="8663"/>
                      </a:cubicBezTo>
                      <a:cubicBezTo>
                        <a:pt x="27935" y="9453"/>
                        <a:pt x="17235" y="10426"/>
                        <a:pt x="13922" y="9940"/>
                      </a:cubicBezTo>
                      <a:cubicBezTo>
                        <a:pt x="10639" y="9423"/>
                        <a:pt x="2281" y="7842"/>
                        <a:pt x="1126" y="7569"/>
                      </a:cubicBezTo>
                      <a:cubicBezTo>
                        <a:pt x="1" y="7265"/>
                        <a:pt x="3557" y="5228"/>
                        <a:pt x="8724" y="49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938750" y="3856725"/>
                  <a:ext cx="1433950" cy="344250"/>
                </a:xfrm>
                <a:custGeom>
                  <a:avLst/>
                  <a:gdLst/>
                  <a:ahLst/>
                  <a:cxnLst/>
                  <a:rect l="l" t="t" r="r" b="b"/>
                  <a:pathLst>
                    <a:path w="57358" h="13770" extrusionOk="0">
                      <a:moveTo>
                        <a:pt x="12280" y="8937"/>
                      </a:moveTo>
                      <a:cubicBezTo>
                        <a:pt x="16536" y="8876"/>
                        <a:pt x="20730" y="7995"/>
                        <a:pt x="24682" y="6414"/>
                      </a:cubicBezTo>
                      <a:cubicBezTo>
                        <a:pt x="31156" y="3739"/>
                        <a:pt x="33436" y="4043"/>
                        <a:pt x="36840" y="2949"/>
                      </a:cubicBezTo>
                      <a:cubicBezTo>
                        <a:pt x="40275" y="1855"/>
                        <a:pt x="42403" y="609"/>
                        <a:pt x="44318" y="669"/>
                      </a:cubicBezTo>
                      <a:cubicBezTo>
                        <a:pt x="46202" y="730"/>
                        <a:pt x="49758" y="1"/>
                        <a:pt x="53558" y="669"/>
                      </a:cubicBezTo>
                      <a:cubicBezTo>
                        <a:pt x="57357" y="1338"/>
                        <a:pt x="53679" y="2189"/>
                        <a:pt x="44439" y="5381"/>
                      </a:cubicBezTo>
                      <a:cubicBezTo>
                        <a:pt x="35199" y="8572"/>
                        <a:pt x="28816" y="10973"/>
                        <a:pt x="18907" y="11733"/>
                      </a:cubicBezTo>
                      <a:cubicBezTo>
                        <a:pt x="8967" y="12493"/>
                        <a:pt x="4317" y="13770"/>
                        <a:pt x="2159" y="11673"/>
                      </a:cubicBezTo>
                      <a:cubicBezTo>
                        <a:pt x="1" y="9575"/>
                        <a:pt x="12280" y="8937"/>
                        <a:pt x="12280" y="89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2388600" y="3900800"/>
                  <a:ext cx="1215100" cy="334375"/>
                </a:xfrm>
                <a:custGeom>
                  <a:avLst/>
                  <a:gdLst/>
                  <a:ahLst/>
                  <a:cxnLst/>
                  <a:rect l="l" t="t" r="r" b="b"/>
                  <a:pathLst>
                    <a:path w="48604" h="13375" extrusionOk="0">
                      <a:moveTo>
                        <a:pt x="3770" y="11976"/>
                      </a:moveTo>
                      <a:cubicBezTo>
                        <a:pt x="3770" y="11976"/>
                        <a:pt x="17448" y="10092"/>
                        <a:pt x="25047" y="7052"/>
                      </a:cubicBezTo>
                      <a:cubicBezTo>
                        <a:pt x="32646" y="4013"/>
                        <a:pt x="35685" y="791"/>
                        <a:pt x="38999" y="639"/>
                      </a:cubicBezTo>
                      <a:cubicBezTo>
                        <a:pt x="42281" y="457"/>
                        <a:pt x="45321" y="1"/>
                        <a:pt x="46962" y="1612"/>
                      </a:cubicBezTo>
                      <a:cubicBezTo>
                        <a:pt x="48604" y="3253"/>
                        <a:pt x="36901" y="8329"/>
                        <a:pt x="33953" y="9089"/>
                      </a:cubicBezTo>
                      <a:cubicBezTo>
                        <a:pt x="31004" y="9849"/>
                        <a:pt x="34804" y="7903"/>
                        <a:pt x="38877" y="6201"/>
                      </a:cubicBezTo>
                      <a:cubicBezTo>
                        <a:pt x="42980" y="4530"/>
                        <a:pt x="47145" y="1946"/>
                        <a:pt x="44105" y="2706"/>
                      </a:cubicBezTo>
                      <a:cubicBezTo>
                        <a:pt x="41065" y="3466"/>
                        <a:pt x="43558" y="3861"/>
                        <a:pt x="37053" y="6232"/>
                      </a:cubicBezTo>
                      <a:cubicBezTo>
                        <a:pt x="30518" y="8603"/>
                        <a:pt x="27600" y="10426"/>
                        <a:pt x="24074" y="11034"/>
                      </a:cubicBezTo>
                      <a:cubicBezTo>
                        <a:pt x="20548" y="11642"/>
                        <a:pt x="12585" y="12736"/>
                        <a:pt x="10974" y="12949"/>
                      </a:cubicBezTo>
                      <a:cubicBezTo>
                        <a:pt x="9363" y="13132"/>
                        <a:pt x="1" y="13375"/>
                        <a:pt x="3770" y="119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 name="Google Shape;148;p9"/>
            <p:cNvSpPr/>
            <p:nvPr/>
          </p:nvSpPr>
          <p:spPr>
            <a:xfrm>
              <a:off x="428075" y="3104325"/>
              <a:ext cx="448375" cy="897575"/>
            </a:xfrm>
            <a:custGeom>
              <a:avLst/>
              <a:gdLst/>
              <a:ahLst/>
              <a:cxnLst/>
              <a:rect l="l" t="t" r="r" b="b"/>
              <a:pathLst>
                <a:path w="17935" h="35903" extrusionOk="0">
                  <a:moveTo>
                    <a:pt x="1287" y="0"/>
                  </a:moveTo>
                  <a:cubicBezTo>
                    <a:pt x="957" y="0"/>
                    <a:pt x="713" y="146"/>
                    <a:pt x="578" y="461"/>
                  </a:cubicBezTo>
                  <a:cubicBezTo>
                    <a:pt x="1" y="1829"/>
                    <a:pt x="6202" y="4838"/>
                    <a:pt x="7478" y="17118"/>
                  </a:cubicBezTo>
                  <a:cubicBezTo>
                    <a:pt x="8451" y="26571"/>
                    <a:pt x="3040" y="28030"/>
                    <a:pt x="7600" y="35902"/>
                  </a:cubicBezTo>
                  <a:lnTo>
                    <a:pt x="17934" y="35902"/>
                  </a:lnTo>
                  <a:cubicBezTo>
                    <a:pt x="17934" y="35902"/>
                    <a:pt x="11217" y="26510"/>
                    <a:pt x="13497" y="19671"/>
                  </a:cubicBezTo>
                  <a:cubicBezTo>
                    <a:pt x="15561" y="13476"/>
                    <a:pt x="4459"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295100" y="3225800"/>
              <a:ext cx="215075" cy="762425"/>
            </a:xfrm>
            <a:custGeom>
              <a:avLst/>
              <a:gdLst/>
              <a:ahLst/>
              <a:cxnLst/>
              <a:rect l="l" t="t" r="r" b="b"/>
              <a:pathLst>
                <a:path w="8603" h="30497" extrusionOk="0">
                  <a:moveTo>
                    <a:pt x="2335" y="1"/>
                  </a:moveTo>
                  <a:cubicBezTo>
                    <a:pt x="2170" y="1"/>
                    <a:pt x="2199" y="197"/>
                    <a:pt x="2524" y="617"/>
                  </a:cubicBezTo>
                  <a:cubicBezTo>
                    <a:pt x="4317" y="2897"/>
                    <a:pt x="4317" y="8216"/>
                    <a:pt x="2280" y="12137"/>
                  </a:cubicBezTo>
                  <a:cubicBezTo>
                    <a:pt x="244" y="16058"/>
                    <a:pt x="1" y="18064"/>
                    <a:pt x="1277" y="21864"/>
                  </a:cubicBezTo>
                  <a:cubicBezTo>
                    <a:pt x="2524" y="25663"/>
                    <a:pt x="1277" y="30496"/>
                    <a:pt x="1277" y="30496"/>
                  </a:cubicBezTo>
                  <a:lnTo>
                    <a:pt x="7508" y="30496"/>
                  </a:lnTo>
                  <a:cubicBezTo>
                    <a:pt x="7508" y="30496"/>
                    <a:pt x="8603" y="23931"/>
                    <a:pt x="5897" y="19858"/>
                  </a:cubicBezTo>
                  <a:cubicBezTo>
                    <a:pt x="3162" y="15785"/>
                    <a:pt x="6445" y="13687"/>
                    <a:pt x="6961" y="9098"/>
                  </a:cubicBezTo>
                  <a:cubicBezTo>
                    <a:pt x="7581" y="3841"/>
                    <a:pt x="3064" y="1"/>
                    <a:pt x="2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38125" y="3885600"/>
              <a:ext cx="2857975" cy="1172550"/>
            </a:xfrm>
            <a:custGeom>
              <a:avLst/>
              <a:gdLst/>
              <a:ahLst/>
              <a:cxnLst/>
              <a:rect l="l" t="t" r="r" b="b"/>
              <a:pathLst>
                <a:path w="114319" h="46902" extrusionOk="0">
                  <a:moveTo>
                    <a:pt x="114105" y="23375"/>
                  </a:moveTo>
                  <a:cubicBezTo>
                    <a:pt x="113619" y="25989"/>
                    <a:pt x="109303" y="29211"/>
                    <a:pt x="104683" y="29636"/>
                  </a:cubicBezTo>
                  <a:cubicBezTo>
                    <a:pt x="98421" y="30214"/>
                    <a:pt x="101826" y="34013"/>
                    <a:pt x="97266" y="34956"/>
                  </a:cubicBezTo>
                  <a:cubicBezTo>
                    <a:pt x="92707" y="35898"/>
                    <a:pt x="81126" y="39637"/>
                    <a:pt x="79606" y="43284"/>
                  </a:cubicBezTo>
                  <a:cubicBezTo>
                    <a:pt x="78087" y="46901"/>
                    <a:pt x="34378" y="43284"/>
                    <a:pt x="34378" y="43284"/>
                  </a:cubicBezTo>
                  <a:lnTo>
                    <a:pt x="33618" y="43223"/>
                  </a:lnTo>
                  <a:lnTo>
                    <a:pt x="0" y="41217"/>
                  </a:lnTo>
                  <a:lnTo>
                    <a:pt x="0" y="578"/>
                  </a:lnTo>
                  <a:cubicBezTo>
                    <a:pt x="0" y="578"/>
                    <a:pt x="57934" y="1"/>
                    <a:pt x="63466" y="578"/>
                  </a:cubicBezTo>
                  <a:cubicBezTo>
                    <a:pt x="64287" y="609"/>
                    <a:pt x="65138" y="852"/>
                    <a:pt x="65898" y="1247"/>
                  </a:cubicBezTo>
                  <a:cubicBezTo>
                    <a:pt x="68299" y="2615"/>
                    <a:pt x="66627" y="5624"/>
                    <a:pt x="62311" y="7782"/>
                  </a:cubicBezTo>
                  <a:cubicBezTo>
                    <a:pt x="60609" y="8633"/>
                    <a:pt x="61278" y="8967"/>
                    <a:pt x="63162" y="9150"/>
                  </a:cubicBezTo>
                  <a:cubicBezTo>
                    <a:pt x="67205" y="9545"/>
                    <a:pt x="76749" y="9180"/>
                    <a:pt x="81126" y="11399"/>
                  </a:cubicBezTo>
                  <a:cubicBezTo>
                    <a:pt x="87570" y="14621"/>
                    <a:pt x="76172" y="18816"/>
                    <a:pt x="86445" y="19575"/>
                  </a:cubicBezTo>
                  <a:cubicBezTo>
                    <a:pt x="96689" y="20335"/>
                    <a:pt x="109425" y="18633"/>
                    <a:pt x="113042" y="21004"/>
                  </a:cubicBezTo>
                  <a:cubicBezTo>
                    <a:pt x="113893" y="21460"/>
                    <a:pt x="114318" y="22433"/>
                    <a:pt x="114105" y="233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858950" y="4445650"/>
              <a:ext cx="2231825" cy="612500"/>
            </a:xfrm>
            <a:custGeom>
              <a:avLst/>
              <a:gdLst/>
              <a:ahLst/>
              <a:cxnLst/>
              <a:rect l="l" t="t" r="r" b="b"/>
              <a:pathLst>
                <a:path w="89273" h="24500" extrusionOk="0">
                  <a:moveTo>
                    <a:pt x="89272" y="973"/>
                  </a:moveTo>
                  <a:cubicBezTo>
                    <a:pt x="88786" y="3587"/>
                    <a:pt x="84470" y="6809"/>
                    <a:pt x="79850" y="7234"/>
                  </a:cubicBezTo>
                  <a:cubicBezTo>
                    <a:pt x="73588" y="7812"/>
                    <a:pt x="76993" y="11611"/>
                    <a:pt x="72433" y="12554"/>
                  </a:cubicBezTo>
                  <a:cubicBezTo>
                    <a:pt x="67874" y="13496"/>
                    <a:pt x="56293" y="17235"/>
                    <a:pt x="54773" y="20882"/>
                  </a:cubicBezTo>
                  <a:cubicBezTo>
                    <a:pt x="53254" y="24499"/>
                    <a:pt x="9545" y="20882"/>
                    <a:pt x="9545" y="20882"/>
                  </a:cubicBezTo>
                  <a:lnTo>
                    <a:pt x="8785" y="20821"/>
                  </a:lnTo>
                  <a:cubicBezTo>
                    <a:pt x="6900" y="20213"/>
                    <a:pt x="5380" y="19636"/>
                    <a:pt x="4833" y="19241"/>
                  </a:cubicBezTo>
                  <a:cubicBezTo>
                    <a:pt x="3374" y="18086"/>
                    <a:pt x="1976" y="16839"/>
                    <a:pt x="699" y="15502"/>
                  </a:cubicBezTo>
                  <a:lnTo>
                    <a:pt x="0" y="6292"/>
                  </a:lnTo>
                  <a:cubicBezTo>
                    <a:pt x="0" y="6292"/>
                    <a:pt x="6079" y="8815"/>
                    <a:pt x="17478" y="7660"/>
                  </a:cubicBezTo>
                  <a:cubicBezTo>
                    <a:pt x="28876" y="6535"/>
                    <a:pt x="30274" y="4377"/>
                    <a:pt x="32919" y="5137"/>
                  </a:cubicBezTo>
                  <a:cubicBezTo>
                    <a:pt x="35594" y="5897"/>
                    <a:pt x="28663" y="7265"/>
                    <a:pt x="32250" y="7964"/>
                  </a:cubicBezTo>
                  <a:cubicBezTo>
                    <a:pt x="35837" y="8693"/>
                    <a:pt x="40001" y="5137"/>
                    <a:pt x="47114" y="5137"/>
                  </a:cubicBezTo>
                  <a:cubicBezTo>
                    <a:pt x="54196" y="5137"/>
                    <a:pt x="53831" y="6383"/>
                    <a:pt x="56232" y="6535"/>
                  </a:cubicBezTo>
                  <a:cubicBezTo>
                    <a:pt x="58634" y="6657"/>
                    <a:pt x="60640" y="6535"/>
                    <a:pt x="61552" y="5654"/>
                  </a:cubicBezTo>
                  <a:cubicBezTo>
                    <a:pt x="62433" y="4772"/>
                    <a:pt x="56172" y="4377"/>
                    <a:pt x="58786" y="3131"/>
                  </a:cubicBezTo>
                  <a:cubicBezTo>
                    <a:pt x="61430" y="1854"/>
                    <a:pt x="65594" y="5319"/>
                    <a:pt x="72312" y="4864"/>
                  </a:cubicBezTo>
                  <a:cubicBezTo>
                    <a:pt x="79029" y="4377"/>
                    <a:pt x="87631" y="0"/>
                    <a:pt x="89272" y="9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38125" y="3916750"/>
              <a:ext cx="1707500" cy="527400"/>
            </a:xfrm>
            <a:custGeom>
              <a:avLst/>
              <a:gdLst/>
              <a:ahLst/>
              <a:cxnLst/>
              <a:rect l="l" t="t" r="r" b="b"/>
              <a:pathLst>
                <a:path w="68300" h="21096" extrusionOk="0">
                  <a:moveTo>
                    <a:pt x="63162" y="7904"/>
                  </a:moveTo>
                  <a:cubicBezTo>
                    <a:pt x="62463" y="8299"/>
                    <a:pt x="61703" y="8542"/>
                    <a:pt x="60913" y="8633"/>
                  </a:cubicBezTo>
                  <a:cubicBezTo>
                    <a:pt x="56992" y="8998"/>
                    <a:pt x="43557" y="10883"/>
                    <a:pt x="38511" y="12919"/>
                  </a:cubicBezTo>
                  <a:cubicBezTo>
                    <a:pt x="33466" y="14925"/>
                    <a:pt x="22797" y="14895"/>
                    <a:pt x="17660" y="15472"/>
                  </a:cubicBezTo>
                  <a:cubicBezTo>
                    <a:pt x="12553" y="16050"/>
                    <a:pt x="0" y="21095"/>
                    <a:pt x="0" y="21095"/>
                  </a:cubicBezTo>
                  <a:lnTo>
                    <a:pt x="0" y="14317"/>
                  </a:lnTo>
                  <a:cubicBezTo>
                    <a:pt x="0" y="14317"/>
                    <a:pt x="7599" y="14287"/>
                    <a:pt x="12918" y="12311"/>
                  </a:cubicBezTo>
                  <a:cubicBezTo>
                    <a:pt x="18237" y="10335"/>
                    <a:pt x="18237" y="9393"/>
                    <a:pt x="30031" y="8451"/>
                  </a:cubicBezTo>
                  <a:cubicBezTo>
                    <a:pt x="41794" y="7478"/>
                    <a:pt x="50335" y="7114"/>
                    <a:pt x="53375" y="5411"/>
                  </a:cubicBezTo>
                  <a:cubicBezTo>
                    <a:pt x="56414" y="3679"/>
                    <a:pt x="49971" y="2281"/>
                    <a:pt x="54348" y="1855"/>
                  </a:cubicBezTo>
                  <a:cubicBezTo>
                    <a:pt x="58694" y="1399"/>
                    <a:pt x="63436" y="3496"/>
                    <a:pt x="65442" y="548"/>
                  </a:cubicBezTo>
                  <a:cubicBezTo>
                    <a:pt x="65564" y="335"/>
                    <a:pt x="65716" y="153"/>
                    <a:pt x="65898" y="1"/>
                  </a:cubicBezTo>
                  <a:cubicBezTo>
                    <a:pt x="68299" y="1369"/>
                    <a:pt x="66627" y="4378"/>
                    <a:pt x="62311" y="6536"/>
                  </a:cubicBezTo>
                  <a:cubicBezTo>
                    <a:pt x="60609" y="7387"/>
                    <a:pt x="61278" y="7721"/>
                    <a:pt x="63162" y="79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241150" y="3707025"/>
              <a:ext cx="671775" cy="759925"/>
            </a:xfrm>
            <a:custGeom>
              <a:avLst/>
              <a:gdLst/>
              <a:ahLst/>
              <a:cxnLst/>
              <a:rect l="l" t="t" r="r" b="b"/>
              <a:pathLst>
                <a:path w="26871" h="30397" extrusionOk="0">
                  <a:moveTo>
                    <a:pt x="10396" y="30396"/>
                  </a:moveTo>
                  <a:cubicBezTo>
                    <a:pt x="10396" y="30396"/>
                    <a:pt x="10214" y="25959"/>
                    <a:pt x="16718" y="25442"/>
                  </a:cubicBezTo>
                  <a:cubicBezTo>
                    <a:pt x="23193" y="24956"/>
                    <a:pt x="24834" y="23679"/>
                    <a:pt x="25411" y="22281"/>
                  </a:cubicBezTo>
                  <a:cubicBezTo>
                    <a:pt x="25959" y="20883"/>
                    <a:pt x="22554" y="21278"/>
                    <a:pt x="18633" y="22281"/>
                  </a:cubicBezTo>
                  <a:cubicBezTo>
                    <a:pt x="14712" y="23284"/>
                    <a:pt x="22189" y="19393"/>
                    <a:pt x="20396" y="18937"/>
                  </a:cubicBezTo>
                  <a:cubicBezTo>
                    <a:pt x="18603" y="18481"/>
                    <a:pt x="16019" y="20579"/>
                    <a:pt x="14530" y="20031"/>
                  </a:cubicBezTo>
                  <a:cubicBezTo>
                    <a:pt x="13040" y="19484"/>
                    <a:pt x="13435" y="15442"/>
                    <a:pt x="17934" y="13922"/>
                  </a:cubicBezTo>
                  <a:cubicBezTo>
                    <a:pt x="22433" y="12402"/>
                    <a:pt x="26870" y="5806"/>
                    <a:pt x="23831" y="2888"/>
                  </a:cubicBezTo>
                  <a:cubicBezTo>
                    <a:pt x="20791" y="1"/>
                    <a:pt x="20518" y="7265"/>
                    <a:pt x="17934" y="8481"/>
                  </a:cubicBezTo>
                  <a:cubicBezTo>
                    <a:pt x="15320" y="9727"/>
                    <a:pt x="12280" y="10366"/>
                    <a:pt x="10396" y="12767"/>
                  </a:cubicBezTo>
                  <a:cubicBezTo>
                    <a:pt x="8511" y="15168"/>
                    <a:pt x="7721" y="17235"/>
                    <a:pt x="8055" y="18937"/>
                  </a:cubicBezTo>
                  <a:cubicBezTo>
                    <a:pt x="8359" y="20609"/>
                    <a:pt x="5593" y="22828"/>
                    <a:pt x="4955" y="18937"/>
                  </a:cubicBezTo>
                  <a:cubicBezTo>
                    <a:pt x="4317" y="15047"/>
                    <a:pt x="4043" y="12888"/>
                    <a:pt x="2675" y="14408"/>
                  </a:cubicBezTo>
                  <a:cubicBezTo>
                    <a:pt x="1308" y="15928"/>
                    <a:pt x="1" y="21065"/>
                    <a:pt x="3557" y="24560"/>
                  </a:cubicBezTo>
                  <a:cubicBezTo>
                    <a:pt x="7113" y="28025"/>
                    <a:pt x="5715" y="29758"/>
                    <a:pt x="5715" y="297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181150" y="4011750"/>
              <a:ext cx="378450" cy="1022825"/>
            </a:xfrm>
            <a:custGeom>
              <a:avLst/>
              <a:gdLst/>
              <a:ahLst/>
              <a:cxnLst/>
              <a:rect l="l" t="t" r="r" b="b"/>
              <a:pathLst>
                <a:path w="15138" h="40913" extrusionOk="0">
                  <a:moveTo>
                    <a:pt x="2250" y="3070"/>
                  </a:moveTo>
                  <a:cubicBezTo>
                    <a:pt x="1429" y="4286"/>
                    <a:pt x="7053" y="8329"/>
                    <a:pt x="6232" y="20639"/>
                  </a:cubicBezTo>
                  <a:cubicBezTo>
                    <a:pt x="5594" y="30153"/>
                    <a:pt x="1" y="30639"/>
                    <a:pt x="3192" y="39180"/>
                  </a:cubicBezTo>
                  <a:lnTo>
                    <a:pt x="13375" y="40913"/>
                  </a:lnTo>
                  <a:cubicBezTo>
                    <a:pt x="13375" y="40913"/>
                    <a:pt x="8329" y="30518"/>
                    <a:pt x="11734" y="24165"/>
                  </a:cubicBezTo>
                  <a:cubicBezTo>
                    <a:pt x="15138" y="17812"/>
                    <a:pt x="4226" y="0"/>
                    <a:pt x="2250" y="3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1975975" y="4133325"/>
              <a:ext cx="276650" cy="821475"/>
            </a:xfrm>
            <a:custGeom>
              <a:avLst/>
              <a:gdLst/>
              <a:ahLst/>
              <a:cxnLst/>
              <a:rect l="l" t="t" r="r" b="b"/>
              <a:pathLst>
                <a:path w="11066" h="32859" extrusionOk="0">
                  <a:moveTo>
                    <a:pt x="9241" y="11673"/>
                  </a:moveTo>
                  <a:cubicBezTo>
                    <a:pt x="7934" y="16080"/>
                    <a:pt x="4348" y="17600"/>
                    <a:pt x="6354" y="22068"/>
                  </a:cubicBezTo>
                  <a:cubicBezTo>
                    <a:pt x="8360" y="26536"/>
                    <a:pt x="6141" y="32858"/>
                    <a:pt x="6141" y="32858"/>
                  </a:cubicBezTo>
                  <a:lnTo>
                    <a:pt x="1" y="31794"/>
                  </a:lnTo>
                  <a:cubicBezTo>
                    <a:pt x="1" y="31794"/>
                    <a:pt x="2037" y="27266"/>
                    <a:pt x="1460" y="23314"/>
                  </a:cubicBezTo>
                  <a:cubicBezTo>
                    <a:pt x="852" y="19363"/>
                    <a:pt x="1460" y="17387"/>
                    <a:pt x="4104" y="13861"/>
                  </a:cubicBezTo>
                  <a:cubicBezTo>
                    <a:pt x="6779" y="10335"/>
                    <a:pt x="7661" y="5107"/>
                    <a:pt x="6293" y="2554"/>
                  </a:cubicBezTo>
                  <a:cubicBezTo>
                    <a:pt x="4925" y="1"/>
                    <a:pt x="11065" y="5441"/>
                    <a:pt x="9241" y="1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a:off x="238125" y="4369650"/>
              <a:ext cx="993950" cy="850350"/>
              <a:chOff x="238125" y="4369650"/>
              <a:chExt cx="993950" cy="850350"/>
            </a:xfrm>
          </p:grpSpPr>
          <p:sp>
            <p:nvSpPr>
              <p:cNvPr id="157" name="Google Shape;157;p9"/>
              <p:cNvSpPr/>
              <p:nvPr/>
            </p:nvSpPr>
            <p:spPr>
              <a:xfrm>
                <a:off x="238125" y="4369650"/>
                <a:ext cx="993950" cy="850350"/>
              </a:xfrm>
              <a:custGeom>
                <a:avLst/>
                <a:gdLst/>
                <a:ahLst/>
                <a:cxnLst/>
                <a:rect l="l" t="t" r="r" b="b"/>
                <a:pathLst>
                  <a:path w="39758" h="34014" extrusionOk="0">
                    <a:moveTo>
                      <a:pt x="17721" y="1"/>
                    </a:moveTo>
                    <a:cubicBezTo>
                      <a:pt x="13040" y="1"/>
                      <a:pt x="2766" y="2189"/>
                      <a:pt x="456" y="2676"/>
                    </a:cubicBezTo>
                    <a:lnTo>
                      <a:pt x="0" y="2797"/>
                    </a:lnTo>
                    <a:lnTo>
                      <a:pt x="0" y="34013"/>
                    </a:lnTo>
                    <a:lnTo>
                      <a:pt x="37478" y="34013"/>
                    </a:lnTo>
                    <a:cubicBezTo>
                      <a:pt x="37478" y="34013"/>
                      <a:pt x="39758" y="14955"/>
                      <a:pt x="37478" y="12402"/>
                    </a:cubicBezTo>
                    <a:cubicBezTo>
                      <a:pt x="35897" y="10822"/>
                      <a:pt x="34226" y="9332"/>
                      <a:pt x="32432" y="7964"/>
                    </a:cubicBezTo>
                    <a:cubicBezTo>
                      <a:pt x="27751" y="4317"/>
                      <a:pt x="21247" y="1"/>
                      <a:pt x="17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38125" y="4369650"/>
                <a:ext cx="936950" cy="385300"/>
              </a:xfrm>
              <a:custGeom>
                <a:avLst/>
                <a:gdLst/>
                <a:ahLst/>
                <a:cxnLst/>
                <a:rect l="l" t="t" r="r" b="b"/>
                <a:pathLst>
                  <a:path w="37478" h="15412" extrusionOk="0">
                    <a:moveTo>
                      <a:pt x="17721" y="1"/>
                    </a:moveTo>
                    <a:cubicBezTo>
                      <a:pt x="13040" y="1"/>
                      <a:pt x="2766" y="2189"/>
                      <a:pt x="456" y="2706"/>
                    </a:cubicBezTo>
                    <a:cubicBezTo>
                      <a:pt x="274" y="2979"/>
                      <a:pt x="122" y="3283"/>
                      <a:pt x="0" y="3618"/>
                    </a:cubicBezTo>
                    <a:lnTo>
                      <a:pt x="16353" y="15411"/>
                    </a:lnTo>
                    <a:lnTo>
                      <a:pt x="37478" y="12402"/>
                    </a:lnTo>
                    <a:lnTo>
                      <a:pt x="32432" y="7995"/>
                    </a:lnTo>
                    <a:cubicBezTo>
                      <a:pt x="27751" y="4347"/>
                      <a:pt x="21247" y="1"/>
                      <a:pt x="17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238125" y="4460075"/>
                <a:ext cx="408825" cy="759925"/>
              </a:xfrm>
              <a:custGeom>
                <a:avLst/>
                <a:gdLst/>
                <a:ahLst/>
                <a:cxnLst/>
                <a:rect l="l" t="t" r="r" b="b"/>
                <a:pathLst>
                  <a:path w="16353" h="30397" extrusionOk="0">
                    <a:moveTo>
                      <a:pt x="0" y="1"/>
                    </a:moveTo>
                    <a:lnTo>
                      <a:pt x="0" y="30396"/>
                    </a:lnTo>
                    <a:lnTo>
                      <a:pt x="12918" y="30396"/>
                    </a:lnTo>
                    <a:lnTo>
                      <a:pt x="16353" y="1176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9"/>
            <p:cNvGrpSpPr/>
            <p:nvPr/>
          </p:nvGrpSpPr>
          <p:grpSpPr>
            <a:xfrm>
              <a:off x="1084800" y="4727600"/>
              <a:ext cx="1718900" cy="515300"/>
              <a:chOff x="1064875" y="4710025"/>
              <a:chExt cx="1718900" cy="515300"/>
            </a:xfrm>
          </p:grpSpPr>
          <p:sp>
            <p:nvSpPr>
              <p:cNvPr id="161" name="Google Shape;161;p9"/>
              <p:cNvSpPr/>
              <p:nvPr/>
            </p:nvSpPr>
            <p:spPr>
              <a:xfrm>
                <a:off x="1064875" y="4710025"/>
                <a:ext cx="1718900" cy="515300"/>
              </a:xfrm>
              <a:custGeom>
                <a:avLst/>
                <a:gdLst/>
                <a:ahLst/>
                <a:cxnLst/>
                <a:rect l="l" t="t" r="r" b="b"/>
                <a:pathLst>
                  <a:path w="68756" h="20612" extrusionOk="0">
                    <a:moveTo>
                      <a:pt x="31859" y="0"/>
                    </a:moveTo>
                    <a:cubicBezTo>
                      <a:pt x="31486" y="0"/>
                      <a:pt x="31118" y="26"/>
                      <a:pt x="30761" y="64"/>
                    </a:cubicBezTo>
                    <a:cubicBezTo>
                      <a:pt x="21825" y="1219"/>
                      <a:pt x="4408" y="7389"/>
                      <a:pt x="4408" y="7389"/>
                    </a:cubicBezTo>
                    <a:lnTo>
                      <a:pt x="1" y="20216"/>
                    </a:lnTo>
                    <a:lnTo>
                      <a:pt x="48239" y="20490"/>
                    </a:lnTo>
                    <a:lnTo>
                      <a:pt x="68756" y="20611"/>
                    </a:lnTo>
                    <a:lnTo>
                      <a:pt x="68756" y="20550"/>
                    </a:lnTo>
                    <a:cubicBezTo>
                      <a:pt x="68634" y="20186"/>
                      <a:pt x="67570" y="17207"/>
                      <a:pt x="64014" y="14714"/>
                    </a:cubicBezTo>
                    <a:cubicBezTo>
                      <a:pt x="60427" y="12192"/>
                      <a:pt x="42159" y="520"/>
                      <a:pt x="32554" y="33"/>
                    </a:cubicBezTo>
                    <a:cubicBezTo>
                      <a:pt x="32322" y="10"/>
                      <a:pt x="32090" y="0"/>
                      <a:pt x="3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1843000" y="4710850"/>
                <a:ext cx="940775" cy="514475"/>
              </a:xfrm>
              <a:custGeom>
                <a:avLst/>
                <a:gdLst/>
                <a:ahLst/>
                <a:cxnLst/>
                <a:rect l="l" t="t" r="r" b="b"/>
                <a:pathLst>
                  <a:path w="37631" h="20579" extrusionOk="0">
                    <a:moveTo>
                      <a:pt x="1399" y="0"/>
                    </a:moveTo>
                    <a:cubicBezTo>
                      <a:pt x="1399" y="0"/>
                      <a:pt x="1" y="8724"/>
                      <a:pt x="5077" y="11247"/>
                    </a:cubicBezTo>
                    <a:cubicBezTo>
                      <a:pt x="10153" y="13770"/>
                      <a:pt x="15077" y="16566"/>
                      <a:pt x="15989" y="17843"/>
                    </a:cubicBezTo>
                    <a:cubicBezTo>
                      <a:pt x="16506" y="18633"/>
                      <a:pt x="16901" y="19514"/>
                      <a:pt x="17114" y="20457"/>
                    </a:cubicBezTo>
                    <a:lnTo>
                      <a:pt x="37631" y="20578"/>
                    </a:lnTo>
                    <a:lnTo>
                      <a:pt x="37631" y="20517"/>
                    </a:lnTo>
                    <a:cubicBezTo>
                      <a:pt x="37509" y="20153"/>
                      <a:pt x="36445" y="17174"/>
                      <a:pt x="32889" y="14681"/>
                    </a:cubicBezTo>
                    <a:cubicBezTo>
                      <a:pt x="29302" y="12159"/>
                      <a:pt x="11034" y="487"/>
                      <a:pt x="1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3" name="Google Shape;163;p9"/>
          <p:cNvSpPr/>
          <p:nvPr/>
        </p:nvSpPr>
        <p:spPr>
          <a:xfrm flipH="1">
            <a:off x="5685892" y="4551684"/>
            <a:ext cx="164057" cy="104621"/>
          </a:xfrm>
          <a:custGeom>
            <a:avLst/>
            <a:gdLst/>
            <a:ahLst/>
            <a:cxnLst/>
            <a:rect l="l" t="t" r="r" b="b"/>
            <a:pathLst>
              <a:path w="4237" h="2702" extrusionOk="0">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flipH="1">
            <a:off x="4082155" y="3559411"/>
            <a:ext cx="162779" cy="104041"/>
          </a:xfrm>
          <a:custGeom>
            <a:avLst/>
            <a:gdLst/>
            <a:ahLst/>
            <a:cxnLst/>
            <a:rect l="l" t="t" r="r" b="b"/>
            <a:pathLst>
              <a:path w="4204" h="2687" extrusionOk="0">
                <a:moveTo>
                  <a:pt x="1623" y="0"/>
                </a:moveTo>
                <a:cubicBezTo>
                  <a:pt x="1570" y="0"/>
                  <a:pt x="1517" y="8"/>
                  <a:pt x="1468" y="20"/>
                </a:cubicBezTo>
                <a:cubicBezTo>
                  <a:pt x="1401" y="87"/>
                  <a:pt x="1335" y="154"/>
                  <a:pt x="1268" y="220"/>
                </a:cubicBezTo>
                <a:cubicBezTo>
                  <a:pt x="1235" y="254"/>
                  <a:pt x="1235" y="287"/>
                  <a:pt x="1201" y="320"/>
                </a:cubicBezTo>
                <a:cubicBezTo>
                  <a:pt x="1101" y="354"/>
                  <a:pt x="1034" y="387"/>
                  <a:pt x="968" y="420"/>
                </a:cubicBezTo>
                <a:cubicBezTo>
                  <a:pt x="768" y="487"/>
                  <a:pt x="601" y="587"/>
                  <a:pt x="434" y="721"/>
                </a:cubicBezTo>
                <a:cubicBezTo>
                  <a:pt x="267" y="821"/>
                  <a:pt x="134" y="954"/>
                  <a:pt x="34" y="1121"/>
                </a:cubicBezTo>
                <a:cubicBezTo>
                  <a:pt x="0" y="1188"/>
                  <a:pt x="0" y="1254"/>
                  <a:pt x="0" y="1321"/>
                </a:cubicBezTo>
                <a:cubicBezTo>
                  <a:pt x="34" y="1421"/>
                  <a:pt x="67" y="1488"/>
                  <a:pt x="134" y="1555"/>
                </a:cubicBezTo>
                <a:cubicBezTo>
                  <a:pt x="234" y="1721"/>
                  <a:pt x="334" y="1855"/>
                  <a:pt x="501" y="1921"/>
                </a:cubicBezTo>
                <a:cubicBezTo>
                  <a:pt x="668" y="1988"/>
                  <a:pt x="801" y="2022"/>
                  <a:pt x="968" y="2055"/>
                </a:cubicBezTo>
                <a:cubicBezTo>
                  <a:pt x="1168" y="2088"/>
                  <a:pt x="1368" y="2088"/>
                  <a:pt x="1568" y="2088"/>
                </a:cubicBezTo>
                <a:cubicBezTo>
                  <a:pt x="1602" y="2122"/>
                  <a:pt x="1635" y="2188"/>
                  <a:pt x="1668" y="2222"/>
                </a:cubicBezTo>
                <a:cubicBezTo>
                  <a:pt x="1702" y="2322"/>
                  <a:pt x="1735" y="2422"/>
                  <a:pt x="1802" y="2489"/>
                </a:cubicBezTo>
                <a:cubicBezTo>
                  <a:pt x="1874" y="2561"/>
                  <a:pt x="1982" y="2686"/>
                  <a:pt x="2086" y="2686"/>
                </a:cubicBezTo>
                <a:cubicBezTo>
                  <a:pt x="2126" y="2686"/>
                  <a:pt x="2165" y="2668"/>
                  <a:pt x="2202" y="2622"/>
                </a:cubicBezTo>
                <a:cubicBezTo>
                  <a:pt x="2235" y="2555"/>
                  <a:pt x="2269" y="2489"/>
                  <a:pt x="2302" y="2422"/>
                </a:cubicBezTo>
                <a:cubicBezTo>
                  <a:pt x="2302" y="2355"/>
                  <a:pt x="2335" y="2288"/>
                  <a:pt x="2402" y="2255"/>
                </a:cubicBezTo>
                <a:cubicBezTo>
                  <a:pt x="2435" y="2255"/>
                  <a:pt x="2469" y="2222"/>
                  <a:pt x="2469" y="2188"/>
                </a:cubicBezTo>
                <a:cubicBezTo>
                  <a:pt x="2502" y="2155"/>
                  <a:pt x="2435" y="2122"/>
                  <a:pt x="2402" y="2088"/>
                </a:cubicBezTo>
                <a:cubicBezTo>
                  <a:pt x="2335" y="2055"/>
                  <a:pt x="2302" y="2055"/>
                  <a:pt x="2235" y="2022"/>
                </a:cubicBezTo>
                <a:cubicBezTo>
                  <a:pt x="2302" y="2022"/>
                  <a:pt x="2369" y="1988"/>
                  <a:pt x="2435" y="1988"/>
                </a:cubicBezTo>
                <a:cubicBezTo>
                  <a:pt x="2536" y="1955"/>
                  <a:pt x="2602" y="1888"/>
                  <a:pt x="2702" y="1855"/>
                </a:cubicBezTo>
                <a:cubicBezTo>
                  <a:pt x="2869" y="1721"/>
                  <a:pt x="3069" y="1621"/>
                  <a:pt x="3269" y="1588"/>
                </a:cubicBezTo>
                <a:cubicBezTo>
                  <a:pt x="3325" y="1569"/>
                  <a:pt x="3381" y="1561"/>
                  <a:pt x="3436" y="1561"/>
                </a:cubicBezTo>
                <a:cubicBezTo>
                  <a:pt x="3579" y="1561"/>
                  <a:pt x="3716" y="1616"/>
                  <a:pt x="3836" y="1688"/>
                </a:cubicBezTo>
                <a:cubicBezTo>
                  <a:pt x="3903" y="1721"/>
                  <a:pt x="3970" y="1788"/>
                  <a:pt x="4037" y="1855"/>
                </a:cubicBezTo>
                <a:cubicBezTo>
                  <a:pt x="4070" y="1888"/>
                  <a:pt x="4103" y="1955"/>
                  <a:pt x="4170" y="1955"/>
                </a:cubicBezTo>
                <a:cubicBezTo>
                  <a:pt x="4203" y="1921"/>
                  <a:pt x="4203" y="1821"/>
                  <a:pt x="4203" y="1788"/>
                </a:cubicBezTo>
                <a:cubicBezTo>
                  <a:pt x="4203" y="1688"/>
                  <a:pt x="4170" y="1588"/>
                  <a:pt x="4137" y="1488"/>
                </a:cubicBezTo>
                <a:cubicBezTo>
                  <a:pt x="4103" y="1388"/>
                  <a:pt x="4037" y="1321"/>
                  <a:pt x="4003" y="1288"/>
                </a:cubicBezTo>
                <a:cubicBezTo>
                  <a:pt x="3937" y="1188"/>
                  <a:pt x="3937" y="1154"/>
                  <a:pt x="4003" y="1088"/>
                </a:cubicBezTo>
                <a:cubicBezTo>
                  <a:pt x="4170" y="921"/>
                  <a:pt x="4203" y="654"/>
                  <a:pt x="4170" y="420"/>
                </a:cubicBezTo>
                <a:cubicBezTo>
                  <a:pt x="4070" y="420"/>
                  <a:pt x="3970" y="454"/>
                  <a:pt x="3937" y="520"/>
                </a:cubicBezTo>
                <a:lnTo>
                  <a:pt x="3870" y="587"/>
                </a:lnTo>
                <a:cubicBezTo>
                  <a:pt x="3803" y="621"/>
                  <a:pt x="3770" y="687"/>
                  <a:pt x="3703" y="721"/>
                </a:cubicBezTo>
                <a:cubicBezTo>
                  <a:pt x="3550" y="823"/>
                  <a:pt x="3397" y="866"/>
                  <a:pt x="3244" y="866"/>
                </a:cubicBezTo>
                <a:cubicBezTo>
                  <a:pt x="3197" y="866"/>
                  <a:pt x="3150" y="862"/>
                  <a:pt x="3103" y="854"/>
                </a:cubicBezTo>
                <a:cubicBezTo>
                  <a:pt x="3003" y="821"/>
                  <a:pt x="2902" y="787"/>
                  <a:pt x="2836" y="721"/>
                </a:cubicBezTo>
                <a:cubicBezTo>
                  <a:pt x="2869" y="721"/>
                  <a:pt x="2869" y="654"/>
                  <a:pt x="2869" y="621"/>
                </a:cubicBezTo>
                <a:cubicBezTo>
                  <a:pt x="2836" y="554"/>
                  <a:pt x="2769" y="520"/>
                  <a:pt x="2702" y="487"/>
                </a:cubicBezTo>
                <a:cubicBezTo>
                  <a:pt x="2669" y="487"/>
                  <a:pt x="2536" y="387"/>
                  <a:pt x="2435" y="354"/>
                </a:cubicBezTo>
                <a:cubicBezTo>
                  <a:pt x="2269" y="220"/>
                  <a:pt x="2069" y="187"/>
                  <a:pt x="1868" y="87"/>
                </a:cubicBezTo>
                <a:cubicBezTo>
                  <a:pt x="1805" y="23"/>
                  <a:pt x="1715" y="0"/>
                  <a:pt x="1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flipH="1">
            <a:off x="3398114" y="4464944"/>
            <a:ext cx="161462" cy="104312"/>
          </a:xfrm>
          <a:custGeom>
            <a:avLst/>
            <a:gdLst/>
            <a:ahLst/>
            <a:cxnLst/>
            <a:rect l="l" t="t" r="r" b="b"/>
            <a:pathLst>
              <a:path w="4170" h="2694" extrusionOk="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659298" y="4197337"/>
            <a:ext cx="162779" cy="104312"/>
          </a:xfrm>
          <a:custGeom>
            <a:avLst/>
            <a:gdLst/>
            <a:ahLst/>
            <a:cxnLst/>
            <a:rect l="l" t="t" r="r" b="b"/>
            <a:pathLst>
              <a:path w="4204" h="2694" extrusionOk="0">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flipH="1">
            <a:off x="5725842" y="3663454"/>
            <a:ext cx="165334" cy="100362"/>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6397085" y="4466056"/>
            <a:ext cx="165373" cy="102105"/>
          </a:xfrm>
          <a:custGeom>
            <a:avLst/>
            <a:gdLst/>
            <a:ahLst/>
            <a:cxnLst/>
            <a:rect l="l" t="t" r="r" b="b"/>
            <a:pathLst>
              <a:path w="4271" h="2637" extrusionOk="0">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flipH="1">
            <a:off x="210405" y="1624211"/>
            <a:ext cx="162779" cy="104041"/>
          </a:xfrm>
          <a:custGeom>
            <a:avLst/>
            <a:gdLst/>
            <a:ahLst/>
            <a:cxnLst/>
            <a:rect l="l" t="t" r="r" b="b"/>
            <a:pathLst>
              <a:path w="4204" h="2687" extrusionOk="0">
                <a:moveTo>
                  <a:pt x="1623" y="0"/>
                </a:moveTo>
                <a:cubicBezTo>
                  <a:pt x="1570" y="0"/>
                  <a:pt x="1517" y="8"/>
                  <a:pt x="1468" y="20"/>
                </a:cubicBezTo>
                <a:cubicBezTo>
                  <a:pt x="1401" y="87"/>
                  <a:pt x="1335" y="154"/>
                  <a:pt x="1268" y="220"/>
                </a:cubicBezTo>
                <a:cubicBezTo>
                  <a:pt x="1235" y="254"/>
                  <a:pt x="1235" y="287"/>
                  <a:pt x="1201" y="320"/>
                </a:cubicBezTo>
                <a:cubicBezTo>
                  <a:pt x="1101" y="354"/>
                  <a:pt x="1034" y="387"/>
                  <a:pt x="968" y="420"/>
                </a:cubicBezTo>
                <a:cubicBezTo>
                  <a:pt x="768" y="487"/>
                  <a:pt x="601" y="587"/>
                  <a:pt x="434" y="721"/>
                </a:cubicBezTo>
                <a:cubicBezTo>
                  <a:pt x="267" y="821"/>
                  <a:pt x="134" y="954"/>
                  <a:pt x="34" y="1121"/>
                </a:cubicBezTo>
                <a:cubicBezTo>
                  <a:pt x="0" y="1188"/>
                  <a:pt x="0" y="1254"/>
                  <a:pt x="0" y="1321"/>
                </a:cubicBezTo>
                <a:cubicBezTo>
                  <a:pt x="34" y="1421"/>
                  <a:pt x="67" y="1488"/>
                  <a:pt x="134" y="1555"/>
                </a:cubicBezTo>
                <a:cubicBezTo>
                  <a:pt x="234" y="1721"/>
                  <a:pt x="334" y="1855"/>
                  <a:pt x="501" y="1921"/>
                </a:cubicBezTo>
                <a:cubicBezTo>
                  <a:pt x="668" y="1988"/>
                  <a:pt x="801" y="2022"/>
                  <a:pt x="968" y="2055"/>
                </a:cubicBezTo>
                <a:cubicBezTo>
                  <a:pt x="1168" y="2088"/>
                  <a:pt x="1368" y="2088"/>
                  <a:pt x="1568" y="2088"/>
                </a:cubicBezTo>
                <a:cubicBezTo>
                  <a:pt x="1602" y="2122"/>
                  <a:pt x="1635" y="2188"/>
                  <a:pt x="1668" y="2222"/>
                </a:cubicBezTo>
                <a:cubicBezTo>
                  <a:pt x="1702" y="2322"/>
                  <a:pt x="1735" y="2422"/>
                  <a:pt x="1802" y="2489"/>
                </a:cubicBezTo>
                <a:cubicBezTo>
                  <a:pt x="1874" y="2561"/>
                  <a:pt x="1982" y="2686"/>
                  <a:pt x="2086" y="2686"/>
                </a:cubicBezTo>
                <a:cubicBezTo>
                  <a:pt x="2126" y="2686"/>
                  <a:pt x="2165" y="2668"/>
                  <a:pt x="2202" y="2622"/>
                </a:cubicBezTo>
                <a:cubicBezTo>
                  <a:pt x="2235" y="2555"/>
                  <a:pt x="2269" y="2489"/>
                  <a:pt x="2302" y="2422"/>
                </a:cubicBezTo>
                <a:cubicBezTo>
                  <a:pt x="2302" y="2355"/>
                  <a:pt x="2335" y="2288"/>
                  <a:pt x="2402" y="2255"/>
                </a:cubicBezTo>
                <a:cubicBezTo>
                  <a:pt x="2435" y="2255"/>
                  <a:pt x="2469" y="2222"/>
                  <a:pt x="2469" y="2188"/>
                </a:cubicBezTo>
                <a:cubicBezTo>
                  <a:pt x="2502" y="2155"/>
                  <a:pt x="2435" y="2122"/>
                  <a:pt x="2402" y="2088"/>
                </a:cubicBezTo>
                <a:cubicBezTo>
                  <a:pt x="2335" y="2055"/>
                  <a:pt x="2302" y="2055"/>
                  <a:pt x="2235" y="2022"/>
                </a:cubicBezTo>
                <a:cubicBezTo>
                  <a:pt x="2302" y="2022"/>
                  <a:pt x="2369" y="1988"/>
                  <a:pt x="2435" y="1988"/>
                </a:cubicBezTo>
                <a:cubicBezTo>
                  <a:pt x="2536" y="1955"/>
                  <a:pt x="2602" y="1888"/>
                  <a:pt x="2702" y="1855"/>
                </a:cubicBezTo>
                <a:cubicBezTo>
                  <a:pt x="2869" y="1721"/>
                  <a:pt x="3069" y="1621"/>
                  <a:pt x="3269" y="1588"/>
                </a:cubicBezTo>
                <a:cubicBezTo>
                  <a:pt x="3325" y="1569"/>
                  <a:pt x="3381" y="1561"/>
                  <a:pt x="3436" y="1561"/>
                </a:cubicBezTo>
                <a:cubicBezTo>
                  <a:pt x="3579" y="1561"/>
                  <a:pt x="3716" y="1616"/>
                  <a:pt x="3836" y="1688"/>
                </a:cubicBezTo>
                <a:cubicBezTo>
                  <a:pt x="3903" y="1721"/>
                  <a:pt x="3970" y="1788"/>
                  <a:pt x="4037" y="1855"/>
                </a:cubicBezTo>
                <a:cubicBezTo>
                  <a:pt x="4070" y="1888"/>
                  <a:pt x="4103" y="1955"/>
                  <a:pt x="4170" y="1955"/>
                </a:cubicBezTo>
                <a:cubicBezTo>
                  <a:pt x="4203" y="1921"/>
                  <a:pt x="4203" y="1821"/>
                  <a:pt x="4203" y="1788"/>
                </a:cubicBezTo>
                <a:cubicBezTo>
                  <a:pt x="4203" y="1688"/>
                  <a:pt x="4170" y="1588"/>
                  <a:pt x="4137" y="1488"/>
                </a:cubicBezTo>
                <a:cubicBezTo>
                  <a:pt x="4103" y="1388"/>
                  <a:pt x="4037" y="1321"/>
                  <a:pt x="4003" y="1288"/>
                </a:cubicBezTo>
                <a:cubicBezTo>
                  <a:pt x="3937" y="1188"/>
                  <a:pt x="3937" y="1154"/>
                  <a:pt x="4003" y="1088"/>
                </a:cubicBezTo>
                <a:cubicBezTo>
                  <a:pt x="4170" y="921"/>
                  <a:pt x="4203" y="654"/>
                  <a:pt x="4170" y="420"/>
                </a:cubicBezTo>
                <a:cubicBezTo>
                  <a:pt x="4070" y="420"/>
                  <a:pt x="3970" y="454"/>
                  <a:pt x="3937" y="520"/>
                </a:cubicBezTo>
                <a:lnTo>
                  <a:pt x="3870" y="587"/>
                </a:lnTo>
                <a:cubicBezTo>
                  <a:pt x="3803" y="621"/>
                  <a:pt x="3770" y="687"/>
                  <a:pt x="3703" y="721"/>
                </a:cubicBezTo>
                <a:cubicBezTo>
                  <a:pt x="3550" y="823"/>
                  <a:pt x="3397" y="866"/>
                  <a:pt x="3244" y="866"/>
                </a:cubicBezTo>
                <a:cubicBezTo>
                  <a:pt x="3197" y="866"/>
                  <a:pt x="3150" y="862"/>
                  <a:pt x="3103" y="854"/>
                </a:cubicBezTo>
                <a:cubicBezTo>
                  <a:pt x="3003" y="821"/>
                  <a:pt x="2902" y="787"/>
                  <a:pt x="2836" y="721"/>
                </a:cubicBezTo>
                <a:cubicBezTo>
                  <a:pt x="2869" y="721"/>
                  <a:pt x="2869" y="654"/>
                  <a:pt x="2869" y="621"/>
                </a:cubicBezTo>
                <a:cubicBezTo>
                  <a:pt x="2836" y="554"/>
                  <a:pt x="2769" y="520"/>
                  <a:pt x="2702" y="487"/>
                </a:cubicBezTo>
                <a:cubicBezTo>
                  <a:pt x="2669" y="487"/>
                  <a:pt x="2536" y="387"/>
                  <a:pt x="2435" y="354"/>
                </a:cubicBezTo>
                <a:cubicBezTo>
                  <a:pt x="2269" y="220"/>
                  <a:pt x="2069" y="187"/>
                  <a:pt x="1868" y="87"/>
                </a:cubicBezTo>
                <a:cubicBezTo>
                  <a:pt x="1805" y="23"/>
                  <a:pt x="1715" y="0"/>
                  <a:pt x="16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rot="839106">
            <a:off x="981940" y="2521568"/>
            <a:ext cx="165335" cy="100363"/>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839106">
            <a:off x="8846190" y="1151405"/>
            <a:ext cx="165335" cy="100363"/>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839106" flipH="1">
            <a:off x="8427290" y="1831255"/>
            <a:ext cx="165335" cy="100363"/>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713225" y="537600"/>
            <a:ext cx="66426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rgbClr val="FFFFFF"/>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175" name="Google Shape;175;p10"/>
          <p:cNvSpPr/>
          <p:nvPr/>
        </p:nvSpPr>
        <p:spPr>
          <a:xfrm>
            <a:off x="7546301" y="1414675"/>
            <a:ext cx="276146" cy="124940"/>
          </a:xfrm>
          <a:custGeom>
            <a:avLst/>
            <a:gdLst/>
            <a:ahLst/>
            <a:cxnLst/>
            <a:rect l="l" t="t" r="r" b="b"/>
            <a:pathLst>
              <a:path w="8474" h="3834" extrusionOk="0">
                <a:moveTo>
                  <a:pt x="0" y="1"/>
                </a:moveTo>
                <a:lnTo>
                  <a:pt x="0" y="1"/>
                </a:lnTo>
                <a:cubicBezTo>
                  <a:pt x="367" y="868"/>
                  <a:pt x="1535" y="1302"/>
                  <a:pt x="2035" y="1569"/>
                </a:cubicBezTo>
                <a:cubicBezTo>
                  <a:pt x="2335" y="1736"/>
                  <a:pt x="2903" y="2169"/>
                  <a:pt x="2869" y="2603"/>
                </a:cubicBezTo>
                <a:lnTo>
                  <a:pt x="1502" y="3036"/>
                </a:lnTo>
                <a:cubicBezTo>
                  <a:pt x="1702" y="3437"/>
                  <a:pt x="2335" y="3403"/>
                  <a:pt x="2736" y="3437"/>
                </a:cubicBezTo>
                <a:lnTo>
                  <a:pt x="2736" y="3470"/>
                </a:lnTo>
                <a:cubicBezTo>
                  <a:pt x="3036" y="3470"/>
                  <a:pt x="3069" y="3604"/>
                  <a:pt x="3370" y="3704"/>
                </a:cubicBezTo>
                <a:cubicBezTo>
                  <a:pt x="3623" y="3791"/>
                  <a:pt x="3884" y="3833"/>
                  <a:pt x="4145" y="3833"/>
                </a:cubicBezTo>
                <a:cubicBezTo>
                  <a:pt x="4776" y="3833"/>
                  <a:pt x="5399" y="3585"/>
                  <a:pt x="5871" y="3137"/>
                </a:cubicBezTo>
                <a:cubicBezTo>
                  <a:pt x="6018" y="3088"/>
                  <a:pt x="6164" y="3057"/>
                  <a:pt x="6311" y="3057"/>
                </a:cubicBezTo>
                <a:cubicBezTo>
                  <a:pt x="6365" y="3057"/>
                  <a:pt x="6418" y="3061"/>
                  <a:pt x="6472" y="3070"/>
                </a:cubicBezTo>
                <a:lnTo>
                  <a:pt x="5705" y="2703"/>
                </a:lnTo>
                <a:cubicBezTo>
                  <a:pt x="5921" y="2544"/>
                  <a:pt x="6236" y="2504"/>
                  <a:pt x="6576" y="2504"/>
                </a:cubicBezTo>
                <a:cubicBezTo>
                  <a:pt x="6928" y="2504"/>
                  <a:pt x="7305" y="2547"/>
                  <a:pt x="7626" y="2547"/>
                </a:cubicBezTo>
                <a:cubicBezTo>
                  <a:pt x="7713" y="2547"/>
                  <a:pt x="7796" y="2544"/>
                  <a:pt x="7873" y="2536"/>
                </a:cubicBezTo>
                <a:lnTo>
                  <a:pt x="8240" y="2403"/>
                </a:lnTo>
                <a:lnTo>
                  <a:pt x="8340" y="2269"/>
                </a:lnTo>
                <a:lnTo>
                  <a:pt x="8373" y="2236"/>
                </a:lnTo>
                <a:cubicBezTo>
                  <a:pt x="8473" y="2102"/>
                  <a:pt x="8406" y="2236"/>
                  <a:pt x="8473" y="2036"/>
                </a:cubicBezTo>
                <a:lnTo>
                  <a:pt x="8473" y="2036"/>
                </a:lnTo>
                <a:cubicBezTo>
                  <a:pt x="8106" y="2136"/>
                  <a:pt x="7723" y="2186"/>
                  <a:pt x="7339" y="2186"/>
                </a:cubicBezTo>
                <a:cubicBezTo>
                  <a:pt x="6955" y="2186"/>
                  <a:pt x="6572" y="2136"/>
                  <a:pt x="6205" y="2036"/>
                </a:cubicBezTo>
                <a:cubicBezTo>
                  <a:pt x="6114" y="2028"/>
                  <a:pt x="6033" y="2025"/>
                  <a:pt x="5960" y="2025"/>
                </a:cubicBezTo>
                <a:cubicBezTo>
                  <a:pt x="5118" y="2025"/>
                  <a:pt x="5402" y="2480"/>
                  <a:pt x="4681" y="2480"/>
                </a:cubicBezTo>
                <a:cubicBezTo>
                  <a:pt x="4619" y="2480"/>
                  <a:pt x="4549" y="2477"/>
                  <a:pt x="4470" y="2469"/>
                </a:cubicBezTo>
                <a:lnTo>
                  <a:pt x="4170" y="2036"/>
                </a:lnTo>
                <a:cubicBezTo>
                  <a:pt x="4157" y="2036"/>
                  <a:pt x="4154" y="2041"/>
                  <a:pt x="4149" y="2041"/>
                </a:cubicBezTo>
                <a:cubicBezTo>
                  <a:pt x="4142" y="2041"/>
                  <a:pt x="4130" y="2029"/>
                  <a:pt x="4070" y="1969"/>
                </a:cubicBezTo>
                <a:cubicBezTo>
                  <a:pt x="3970" y="1869"/>
                  <a:pt x="4037" y="1969"/>
                  <a:pt x="4003" y="1836"/>
                </a:cubicBezTo>
                <a:cubicBezTo>
                  <a:pt x="3803" y="1769"/>
                  <a:pt x="3670" y="1602"/>
                  <a:pt x="3436" y="1502"/>
                </a:cubicBezTo>
                <a:cubicBezTo>
                  <a:pt x="2569" y="1002"/>
                  <a:pt x="1201" y="6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7007137" y="2673589"/>
            <a:ext cx="276146" cy="125983"/>
          </a:xfrm>
          <a:custGeom>
            <a:avLst/>
            <a:gdLst/>
            <a:ahLst/>
            <a:cxnLst/>
            <a:rect l="l" t="t" r="r" b="b"/>
            <a:pathLst>
              <a:path w="8474" h="3866" extrusionOk="0">
                <a:moveTo>
                  <a:pt x="1" y="1"/>
                </a:moveTo>
                <a:lnTo>
                  <a:pt x="1" y="1"/>
                </a:lnTo>
                <a:cubicBezTo>
                  <a:pt x="401" y="868"/>
                  <a:pt x="1568" y="1301"/>
                  <a:pt x="2069" y="1602"/>
                </a:cubicBezTo>
                <a:cubicBezTo>
                  <a:pt x="2336" y="1768"/>
                  <a:pt x="2936" y="2169"/>
                  <a:pt x="2903" y="2636"/>
                </a:cubicBezTo>
                <a:lnTo>
                  <a:pt x="1468" y="3103"/>
                </a:lnTo>
                <a:cubicBezTo>
                  <a:pt x="1702" y="3470"/>
                  <a:pt x="2302" y="3436"/>
                  <a:pt x="2703" y="3470"/>
                </a:cubicBezTo>
                <a:lnTo>
                  <a:pt x="2736" y="3470"/>
                </a:lnTo>
                <a:cubicBezTo>
                  <a:pt x="3036" y="3470"/>
                  <a:pt x="3103" y="3603"/>
                  <a:pt x="3370" y="3737"/>
                </a:cubicBezTo>
                <a:cubicBezTo>
                  <a:pt x="3620" y="3823"/>
                  <a:pt x="3882" y="3866"/>
                  <a:pt x="4143" y="3866"/>
                </a:cubicBezTo>
                <a:cubicBezTo>
                  <a:pt x="4785" y="3866"/>
                  <a:pt x="5421" y="3610"/>
                  <a:pt x="5872" y="3136"/>
                </a:cubicBezTo>
                <a:cubicBezTo>
                  <a:pt x="6072" y="3069"/>
                  <a:pt x="6272" y="3069"/>
                  <a:pt x="6472" y="3069"/>
                </a:cubicBezTo>
                <a:lnTo>
                  <a:pt x="5738" y="2736"/>
                </a:lnTo>
                <a:cubicBezTo>
                  <a:pt x="5962" y="2572"/>
                  <a:pt x="6287" y="2534"/>
                  <a:pt x="6636" y="2534"/>
                </a:cubicBezTo>
                <a:cubicBezTo>
                  <a:pt x="6926" y="2534"/>
                  <a:pt x="7234" y="2560"/>
                  <a:pt x="7516" y="2560"/>
                </a:cubicBezTo>
                <a:cubicBezTo>
                  <a:pt x="7654" y="2560"/>
                  <a:pt x="7786" y="2554"/>
                  <a:pt x="7906" y="2536"/>
                </a:cubicBezTo>
                <a:lnTo>
                  <a:pt x="8240" y="2436"/>
                </a:lnTo>
                <a:lnTo>
                  <a:pt x="8373" y="2302"/>
                </a:lnTo>
                <a:lnTo>
                  <a:pt x="8407" y="2269"/>
                </a:lnTo>
                <a:cubicBezTo>
                  <a:pt x="8473" y="2135"/>
                  <a:pt x="8440" y="2269"/>
                  <a:pt x="8473" y="2069"/>
                </a:cubicBezTo>
                <a:lnTo>
                  <a:pt x="8473" y="2069"/>
                </a:lnTo>
                <a:cubicBezTo>
                  <a:pt x="8106" y="2169"/>
                  <a:pt x="7731" y="2219"/>
                  <a:pt x="7356" y="2219"/>
                </a:cubicBezTo>
                <a:cubicBezTo>
                  <a:pt x="6981" y="2219"/>
                  <a:pt x="6605" y="2169"/>
                  <a:pt x="6238" y="2069"/>
                </a:cubicBezTo>
                <a:cubicBezTo>
                  <a:pt x="6122" y="2056"/>
                  <a:pt x="6021" y="2051"/>
                  <a:pt x="5933" y="2051"/>
                </a:cubicBezTo>
                <a:cubicBezTo>
                  <a:pt x="5149" y="2051"/>
                  <a:pt x="5376" y="2487"/>
                  <a:pt x="4726" y="2487"/>
                </a:cubicBezTo>
                <a:cubicBezTo>
                  <a:pt x="4653" y="2487"/>
                  <a:pt x="4568" y="2481"/>
                  <a:pt x="4471" y="2469"/>
                </a:cubicBezTo>
                <a:lnTo>
                  <a:pt x="4204" y="2069"/>
                </a:lnTo>
                <a:cubicBezTo>
                  <a:pt x="4181" y="2069"/>
                  <a:pt x="4174" y="2072"/>
                  <a:pt x="4169" y="2072"/>
                </a:cubicBezTo>
                <a:cubicBezTo>
                  <a:pt x="4159" y="2072"/>
                  <a:pt x="4159" y="2058"/>
                  <a:pt x="4070" y="1969"/>
                </a:cubicBezTo>
                <a:cubicBezTo>
                  <a:pt x="4020" y="1919"/>
                  <a:pt x="4012" y="1919"/>
                  <a:pt x="4012" y="1919"/>
                </a:cubicBezTo>
                <a:cubicBezTo>
                  <a:pt x="4012" y="1919"/>
                  <a:pt x="4020" y="1919"/>
                  <a:pt x="4004" y="1869"/>
                </a:cubicBezTo>
                <a:cubicBezTo>
                  <a:pt x="3803" y="1768"/>
                  <a:pt x="3703" y="1635"/>
                  <a:pt x="3470" y="1502"/>
                </a:cubicBezTo>
                <a:cubicBezTo>
                  <a:pt x="2603"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1671785" y="1858824"/>
            <a:ext cx="276114" cy="126016"/>
          </a:xfrm>
          <a:custGeom>
            <a:avLst/>
            <a:gdLst/>
            <a:ahLst/>
            <a:cxnLst/>
            <a:rect l="l" t="t" r="r" b="b"/>
            <a:pathLst>
              <a:path w="8473" h="3867" extrusionOk="0">
                <a:moveTo>
                  <a:pt x="0" y="1"/>
                </a:moveTo>
                <a:lnTo>
                  <a:pt x="0" y="1"/>
                </a:lnTo>
                <a:cubicBezTo>
                  <a:pt x="367" y="868"/>
                  <a:pt x="1568" y="1302"/>
                  <a:pt x="2035" y="1602"/>
                </a:cubicBezTo>
                <a:cubicBezTo>
                  <a:pt x="2335" y="1769"/>
                  <a:pt x="2902" y="2169"/>
                  <a:pt x="2869" y="2636"/>
                </a:cubicBezTo>
                <a:lnTo>
                  <a:pt x="1468" y="3103"/>
                </a:lnTo>
                <a:cubicBezTo>
                  <a:pt x="1668" y="3470"/>
                  <a:pt x="2302" y="3437"/>
                  <a:pt x="2702" y="3470"/>
                </a:cubicBezTo>
                <a:cubicBezTo>
                  <a:pt x="3002" y="3470"/>
                  <a:pt x="3036" y="3637"/>
                  <a:pt x="3336" y="3737"/>
                </a:cubicBezTo>
                <a:cubicBezTo>
                  <a:pt x="3589" y="3825"/>
                  <a:pt x="3854" y="3867"/>
                  <a:pt x="4117" y="3867"/>
                </a:cubicBezTo>
                <a:cubicBezTo>
                  <a:pt x="4756" y="3867"/>
                  <a:pt x="5389" y="3619"/>
                  <a:pt x="5838" y="3170"/>
                </a:cubicBezTo>
                <a:cubicBezTo>
                  <a:pt x="5984" y="3121"/>
                  <a:pt x="6131" y="3090"/>
                  <a:pt x="6277" y="3090"/>
                </a:cubicBezTo>
                <a:cubicBezTo>
                  <a:pt x="6331" y="3090"/>
                  <a:pt x="6384" y="3094"/>
                  <a:pt x="6438" y="3103"/>
                </a:cubicBezTo>
                <a:lnTo>
                  <a:pt x="5704" y="2736"/>
                </a:lnTo>
                <a:cubicBezTo>
                  <a:pt x="5920" y="2578"/>
                  <a:pt x="6229" y="2538"/>
                  <a:pt x="6562" y="2538"/>
                </a:cubicBezTo>
                <a:cubicBezTo>
                  <a:pt x="6907" y="2538"/>
                  <a:pt x="7276" y="2581"/>
                  <a:pt x="7594" y="2581"/>
                </a:cubicBezTo>
                <a:cubicBezTo>
                  <a:pt x="7680" y="2581"/>
                  <a:pt x="7762" y="2578"/>
                  <a:pt x="7839" y="2569"/>
                </a:cubicBezTo>
                <a:lnTo>
                  <a:pt x="8239" y="2436"/>
                </a:lnTo>
                <a:lnTo>
                  <a:pt x="8373" y="2303"/>
                </a:lnTo>
                <a:lnTo>
                  <a:pt x="8373" y="2269"/>
                </a:lnTo>
                <a:cubicBezTo>
                  <a:pt x="8473" y="2136"/>
                  <a:pt x="8406" y="2269"/>
                  <a:pt x="8473" y="2069"/>
                </a:cubicBezTo>
                <a:lnTo>
                  <a:pt x="8473" y="2069"/>
                </a:lnTo>
                <a:cubicBezTo>
                  <a:pt x="8106" y="2169"/>
                  <a:pt x="7731" y="2219"/>
                  <a:pt x="7355" y="2219"/>
                </a:cubicBezTo>
                <a:cubicBezTo>
                  <a:pt x="6980" y="2219"/>
                  <a:pt x="6605" y="2169"/>
                  <a:pt x="6238" y="2069"/>
                </a:cubicBezTo>
                <a:cubicBezTo>
                  <a:pt x="6122" y="2057"/>
                  <a:pt x="6021" y="2051"/>
                  <a:pt x="5933" y="2051"/>
                </a:cubicBezTo>
                <a:cubicBezTo>
                  <a:pt x="5149" y="2051"/>
                  <a:pt x="5376" y="2487"/>
                  <a:pt x="4725" y="2487"/>
                </a:cubicBezTo>
                <a:cubicBezTo>
                  <a:pt x="4652" y="2487"/>
                  <a:pt x="4568" y="2482"/>
                  <a:pt x="4470" y="2469"/>
                </a:cubicBezTo>
                <a:lnTo>
                  <a:pt x="4170" y="2069"/>
                </a:lnTo>
                <a:cubicBezTo>
                  <a:pt x="4159" y="2058"/>
                  <a:pt x="4155" y="2058"/>
                  <a:pt x="4151" y="2058"/>
                </a:cubicBezTo>
                <a:cubicBezTo>
                  <a:pt x="4144" y="2058"/>
                  <a:pt x="4136" y="2058"/>
                  <a:pt x="4070" y="1969"/>
                </a:cubicBezTo>
                <a:cubicBezTo>
                  <a:pt x="4020" y="1919"/>
                  <a:pt x="4011" y="1919"/>
                  <a:pt x="4011" y="1919"/>
                </a:cubicBezTo>
                <a:cubicBezTo>
                  <a:pt x="4011" y="1919"/>
                  <a:pt x="4020" y="1919"/>
                  <a:pt x="4003" y="1869"/>
                </a:cubicBezTo>
                <a:cubicBezTo>
                  <a:pt x="3803" y="1769"/>
                  <a:pt x="3669" y="1635"/>
                  <a:pt x="3436" y="1502"/>
                </a:cubicBezTo>
                <a:cubicBezTo>
                  <a:pt x="2602" y="1002"/>
                  <a:pt x="1201" y="6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3537374" y="2508750"/>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flipH="1">
            <a:off x="272951" y="2547625"/>
            <a:ext cx="276146" cy="125983"/>
          </a:xfrm>
          <a:custGeom>
            <a:avLst/>
            <a:gdLst/>
            <a:ahLst/>
            <a:cxnLst/>
            <a:rect l="l" t="t" r="r" b="b"/>
            <a:pathLst>
              <a:path w="8474" h="3866" extrusionOk="0">
                <a:moveTo>
                  <a:pt x="1" y="0"/>
                </a:moveTo>
                <a:cubicBezTo>
                  <a:pt x="368" y="901"/>
                  <a:pt x="1569" y="1301"/>
                  <a:pt x="2036" y="1601"/>
                </a:cubicBezTo>
                <a:cubicBezTo>
                  <a:pt x="2336" y="1768"/>
                  <a:pt x="2903" y="2168"/>
                  <a:pt x="2870" y="2635"/>
                </a:cubicBezTo>
                <a:lnTo>
                  <a:pt x="1502" y="3102"/>
                </a:lnTo>
                <a:cubicBezTo>
                  <a:pt x="1702" y="3469"/>
                  <a:pt x="2336" y="3469"/>
                  <a:pt x="2736" y="3469"/>
                </a:cubicBezTo>
                <a:cubicBezTo>
                  <a:pt x="3036" y="3469"/>
                  <a:pt x="3070" y="3636"/>
                  <a:pt x="3370" y="3736"/>
                </a:cubicBezTo>
                <a:cubicBezTo>
                  <a:pt x="3623" y="3824"/>
                  <a:pt x="3885" y="3866"/>
                  <a:pt x="4145" y="3866"/>
                </a:cubicBezTo>
                <a:cubicBezTo>
                  <a:pt x="4776" y="3866"/>
                  <a:pt x="5399" y="3618"/>
                  <a:pt x="5872" y="3169"/>
                </a:cubicBezTo>
                <a:cubicBezTo>
                  <a:pt x="6072" y="3102"/>
                  <a:pt x="6272" y="3069"/>
                  <a:pt x="6472" y="3069"/>
                </a:cubicBezTo>
                <a:lnTo>
                  <a:pt x="5738" y="2735"/>
                </a:lnTo>
                <a:cubicBezTo>
                  <a:pt x="5940" y="2577"/>
                  <a:pt x="6247" y="2537"/>
                  <a:pt x="6582" y="2537"/>
                </a:cubicBezTo>
                <a:cubicBezTo>
                  <a:pt x="6929" y="2537"/>
                  <a:pt x="7306" y="2580"/>
                  <a:pt x="7626" y="2580"/>
                </a:cubicBezTo>
                <a:cubicBezTo>
                  <a:pt x="7713" y="2580"/>
                  <a:pt x="7796" y="2577"/>
                  <a:pt x="7873" y="2569"/>
                </a:cubicBezTo>
                <a:lnTo>
                  <a:pt x="8240" y="2435"/>
                </a:lnTo>
                <a:lnTo>
                  <a:pt x="8373" y="2302"/>
                </a:lnTo>
                <a:cubicBezTo>
                  <a:pt x="8373" y="2302"/>
                  <a:pt x="8373" y="2268"/>
                  <a:pt x="8373" y="2268"/>
                </a:cubicBezTo>
                <a:cubicBezTo>
                  <a:pt x="8474" y="2135"/>
                  <a:pt x="8440" y="2268"/>
                  <a:pt x="8474" y="2068"/>
                </a:cubicBezTo>
                <a:lnTo>
                  <a:pt x="8474" y="2068"/>
                </a:lnTo>
                <a:cubicBezTo>
                  <a:pt x="8107" y="2168"/>
                  <a:pt x="7731" y="2218"/>
                  <a:pt x="7352" y="2218"/>
                </a:cubicBezTo>
                <a:cubicBezTo>
                  <a:pt x="6972" y="2218"/>
                  <a:pt x="6589" y="2168"/>
                  <a:pt x="6205" y="2068"/>
                </a:cubicBezTo>
                <a:cubicBezTo>
                  <a:pt x="6092" y="2056"/>
                  <a:pt x="5994" y="2050"/>
                  <a:pt x="5908" y="2050"/>
                </a:cubicBezTo>
                <a:cubicBezTo>
                  <a:pt x="5147" y="2050"/>
                  <a:pt x="5376" y="2486"/>
                  <a:pt x="4726" y="2486"/>
                </a:cubicBezTo>
                <a:cubicBezTo>
                  <a:pt x="4653" y="2486"/>
                  <a:pt x="4569" y="2481"/>
                  <a:pt x="4471" y="2468"/>
                </a:cubicBezTo>
                <a:lnTo>
                  <a:pt x="4170" y="2068"/>
                </a:lnTo>
                <a:cubicBezTo>
                  <a:pt x="4162" y="2060"/>
                  <a:pt x="4158" y="2058"/>
                  <a:pt x="4155" y="2058"/>
                </a:cubicBezTo>
                <a:cubicBezTo>
                  <a:pt x="4152" y="2058"/>
                  <a:pt x="4150" y="2060"/>
                  <a:pt x="4145" y="2060"/>
                </a:cubicBezTo>
                <a:cubicBezTo>
                  <a:pt x="4137" y="2060"/>
                  <a:pt x="4120" y="2052"/>
                  <a:pt x="4070" y="2001"/>
                </a:cubicBezTo>
                <a:cubicBezTo>
                  <a:pt x="4020" y="1935"/>
                  <a:pt x="4012" y="1935"/>
                  <a:pt x="4012" y="1935"/>
                </a:cubicBezTo>
                <a:cubicBezTo>
                  <a:pt x="4012" y="1935"/>
                  <a:pt x="4020" y="1935"/>
                  <a:pt x="4004" y="1868"/>
                </a:cubicBezTo>
                <a:cubicBezTo>
                  <a:pt x="3804" y="1768"/>
                  <a:pt x="3670" y="1635"/>
                  <a:pt x="3470" y="1501"/>
                </a:cubicBezTo>
                <a:cubicBezTo>
                  <a:pt x="2603" y="1034"/>
                  <a:pt x="1202" y="6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flipH="1">
            <a:off x="5329911" y="1770993"/>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8"/>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7600"/>
            <a:ext cx="4677600" cy="428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3"/>
              </a:buClr>
              <a:buSzPts val="3000"/>
              <a:buFont typeface="Abel" panose="02000506030000020004"/>
              <a:buNone/>
              <a:defRPr sz="3000">
                <a:solidFill>
                  <a:schemeClr val="accent3"/>
                </a:solidFill>
                <a:latin typeface="Abel" panose="02000506030000020004"/>
                <a:ea typeface="Abel" panose="02000506030000020004"/>
                <a:cs typeface="Abel" panose="02000506030000020004"/>
                <a:sym typeface="Abel" panose="02000506030000020004"/>
              </a:defRPr>
            </a:lvl1pPr>
            <a:lvl2pPr lvl="1">
              <a:spcBef>
                <a:spcPts val="0"/>
              </a:spcBef>
              <a:spcAft>
                <a:spcPts val="0"/>
              </a:spcAft>
              <a:buClr>
                <a:schemeClr val="accent3"/>
              </a:buClr>
              <a:buSzPts val="3000"/>
              <a:buFont typeface="Abel" panose="02000506030000020004"/>
              <a:buNone/>
              <a:defRPr sz="3000">
                <a:solidFill>
                  <a:schemeClr val="accent3"/>
                </a:solidFill>
                <a:latin typeface="Abel" panose="02000506030000020004"/>
                <a:ea typeface="Abel" panose="02000506030000020004"/>
                <a:cs typeface="Abel" panose="02000506030000020004"/>
                <a:sym typeface="Abel" panose="02000506030000020004"/>
              </a:defRPr>
            </a:lvl2pPr>
            <a:lvl3pPr lvl="2">
              <a:spcBef>
                <a:spcPts val="0"/>
              </a:spcBef>
              <a:spcAft>
                <a:spcPts val="0"/>
              </a:spcAft>
              <a:buClr>
                <a:schemeClr val="accent3"/>
              </a:buClr>
              <a:buSzPts val="3000"/>
              <a:buFont typeface="Abel" panose="02000506030000020004"/>
              <a:buNone/>
              <a:defRPr sz="3000">
                <a:solidFill>
                  <a:schemeClr val="accent3"/>
                </a:solidFill>
                <a:latin typeface="Abel" panose="02000506030000020004"/>
                <a:ea typeface="Abel" panose="02000506030000020004"/>
                <a:cs typeface="Abel" panose="02000506030000020004"/>
                <a:sym typeface="Abel" panose="02000506030000020004"/>
              </a:defRPr>
            </a:lvl3pPr>
            <a:lvl4pPr lvl="3">
              <a:spcBef>
                <a:spcPts val="0"/>
              </a:spcBef>
              <a:spcAft>
                <a:spcPts val="0"/>
              </a:spcAft>
              <a:buClr>
                <a:schemeClr val="accent3"/>
              </a:buClr>
              <a:buSzPts val="3000"/>
              <a:buFont typeface="Abel" panose="02000506030000020004"/>
              <a:buNone/>
              <a:defRPr sz="3000">
                <a:solidFill>
                  <a:schemeClr val="accent3"/>
                </a:solidFill>
                <a:latin typeface="Abel" panose="02000506030000020004"/>
                <a:ea typeface="Abel" panose="02000506030000020004"/>
                <a:cs typeface="Abel" panose="02000506030000020004"/>
                <a:sym typeface="Abel" panose="02000506030000020004"/>
              </a:defRPr>
            </a:lvl4pPr>
            <a:lvl5pPr lvl="4">
              <a:spcBef>
                <a:spcPts val="0"/>
              </a:spcBef>
              <a:spcAft>
                <a:spcPts val="0"/>
              </a:spcAft>
              <a:buClr>
                <a:schemeClr val="accent3"/>
              </a:buClr>
              <a:buSzPts val="3000"/>
              <a:buFont typeface="Abel" panose="02000506030000020004"/>
              <a:buNone/>
              <a:defRPr sz="3000">
                <a:solidFill>
                  <a:schemeClr val="accent3"/>
                </a:solidFill>
                <a:latin typeface="Abel" panose="02000506030000020004"/>
                <a:ea typeface="Abel" panose="02000506030000020004"/>
                <a:cs typeface="Abel" panose="02000506030000020004"/>
                <a:sym typeface="Abel" panose="02000506030000020004"/>
              </a:defRPr>
            </a:lvl5pPr>
            <a:lvl6pPr lvl="5">
              <a:spcBef>
                <a:spcPts val="0"/>
              </a:spcBef>
              <a:spcAft>
                <a:spcPts val="0"/>
              </a:spcAft>
              <a:buClr>
                <a:schemeClr val="accent3"/>
              </a:buClr>
              <a:buSzPts val="3000"/>
              <a:buFont typeface="Abel" panose="02000506030000020004"/>
              <a:buNone/>
              <a:defRPr sz="3000">
                <a:solidFill>
                  <a:schemeClr val="accent3"/>
                </a:solidFill>
                <a:latin typeface="Abel" panose="02000506030000020004"/>
                <a:ea typeface="Abel" panose="02000506030000020004"/>
                <a:cs typeface="Abel" panose="02000506030000020004"/>
                <a:sym typeface="Abel" panose="02000506030000020004"/>
              </a:defRPr>
            </a:lvl6pPr>
            <a:lvl7pPr lvl="6">
              <a:spcBef>
                <a:spcPts val="0"/>
              </a:spcBef>
              <a:spcAft>
                <a:spcPts val="0"/>
              </a:spcAft>
              <a:buClr>
                <a:schemeClr val="accent3"/>
              </a:buClr>
              <a:buSzPts val="3000"/>
              <a:buFont typeface="Abel" panose="02000506030000020004"/>
              <a:buNone/>
              <a:defRPr sz="3000">
                <a:solidFill>
                  <a:schemeClr val="accent3"/>
                </a:solidFill>
                <a:latin typeface="Abel" panose="02000506030000020004"/>
                <a:ea typeface="Abel" panose="02000506030000020004"/>
                <a:cs typeface="Abel" panose="02000506030000020004"/>
                <a:sym typeface="Abel" panose="02000506030000020004"/>
              </a:defRPr>
            </a:lvl7pPr>
            <a:lvl8pPr lvl="7">
              <a:spcBef>
                <a:spcPts val="0"/>
              </a:spcBef>
              <a:spcAft>
                <a:spcPts val="0"/>
              </a:spcAft>
              <a:buClr>
                <a:schemeClr val="accent3"/>
              </a:buClr>
              <a:buSzPts val="3000"/>
              <a:buFont typeface="Abel" panose="02000506030000020004"/>
              <a:buNone/>
              <a:defRPr sz="3000">
                <a:solidFill>
                  <a:schemeClr val="accent3"/>
                </a:solidFill>
                <a:latin typeface="Abel" panose="02000506030000020004"/>
                <a:ea typeface="Abel" panose="02000506030000020004"/>
                <a:cs typeface="Abel" panose="02000506030000020004"/>
                <a:sym typeface="Abel" panose="02000506030000020004"/>
              </a:defRPr>
            </a:lvl8pPr>
            <a:lvl9pPr lvl="8">
              <a:spcBef>
                <a:spcPts val="0"/>
              </a:spcBef>
              <a:spcAft>
                <a:spcPts val="0"/>
              </a:spcAft>
              <a:buClr>
                <a:schemeClr val="accent3"/>
              </a:buClr>
              <a:buSzPts val="3000"/>
              <a:buFont typeface="Abel" panose="02000506030000020004"/>
              <a:buNone/>
              <a:defRPr sz="3000">
                <a:solidFill>
                  <a:schemeClr val="accent3"/>
                </a:solidFill>
                <a:latin typeface="Abel" panose="02000506030000020004"/>
                <a:ea typeface="Abel" panose="02000506030000020004"/>
                <a:cs typeface="Abel" panose="02000506030000020004"/>
                <a:sym typeface="Abel" panose="02000506030000020004"/>
              </a:defRPr>
            </a:lvl9pPr>
          </a:lstStyle>
          <a:p>
            <a:endParaRPr/>
          </a:p>
        </p:txBody>
      </p:sp>
      <p:sp>
        <p:nvSpPr>
          <p:cNvPr id="7" name="Google Shape;7;p1"/>
          <p:cNvSpPr txBox="1">
            <a:spLocks noGrp="1"/>
          </p:cNvSpPr>
          <p:nvPr>
            <p:ph type="body" idx="1"/>
          </p:nvPr>
        </p:nvSpPr>
        <p:spPr>
          <a:xfrm>
            <a:off x="713225" y="1145000"/>
            <a:ext cx="7717500" cy="34590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6"/>
              </a:buClr>
              <a:buSzPts val="1800"/>
              <a:buFont typeface="Poppins" panose="00000500000000000000"/>
              <a:buChar char="●"/>
              <a:defRPr sz="1800">
                <a:solidFill>
                  <a:schemeClr val="accent6"/>
                </a:solidFill>
                <a:latin typeface="Poppins" panose="00000500000000000000"/>
                <a:ea typeface="Poppins" panose="00000500000000000000"/>
                <a:cs typeface="Poppins" panose="00000500000000000000"/>
                <a:sym typeface="Poppins" panose="00000500000000000000"/>
              </a:defRPr>
            </a:lvl1pPr>
            <a:lvl2pPr marL="914400" lvl="1" indent="-317500">
              <a:lnSpc>
                <a:spcPct val="100000"/>
              </a:lnSpc>
              <a:spcBef>
                <a:spcPts val="0"/>
              </a:spcBef>
              <a:spcAft>
                <a:spcPts val="0"/>
              </a:spcAft>
              <a:buClr>
                <a:schemeClr val="accent6"/>
              </a:buClr>
              <a:buSzPts val="1400"/>
              <a:buFont typeface="Poppins" panose="00000500000000000000"/>
              <a:buChar char="○"/>
              <a:defRPr>
                <a:solidFill>
                  <a:schemeClr val="accent6"/>
                </a:solidFill>
                <a:latin typeface="Poppins" panose="00000500000000000000"/>
                <a:ea typeface="Poppins" panose="00000500000000000000"/>
                <a:cs typeface="Poppins" panose="00000500000000000000"/>
                <a:sym typeface="Poppins" panose="00000500000000000000"/>
              </a:defRPr>
            </a:lvl2pPr>
            <a:lvl3pPr marL="1371600" lvl="2" indent="-317500">
              <a:lnSpc>
                <a:spcPct val="100000"/>
              </a:lnSpc>
              <a:spcBef>
                <a:spcPts val="0"/>
              </a:spcBef>
              <a:spcAft>
                <a:spcPts val="0"/>
              </a:spcAft>
              <a:buClr>
                <a:schemeClr val="accent6"/>
              </a:buClr>
              <a:buSzPts val="1400"/>
              <a:buFont typeface="Poppins" panose="00000500000000000000"/>
              <a:buChar char="■"/>
              <a:defRPr>
                <a:solidFill>
                  <a:schemeClr val="accent6"/>
                </a:solidFill>
                <a:latin typeface="Poppins" panose="00000500000000000000"/>
                <a:ea typeface="Poppins" panose="00000500000000000000"/>
                <a:cs typeface="Poppins" panose="00000500000000000000"/>
                <a:sym typeface="Poppins" panose="00000500000000000000"/>
              </a:defRPr>
            </a:lvl3pPr>
            <a:lvl4pPr marL="1828800" lvl="3" indent="-317500">
              <a:lnSpc>
                <a:spcPct val="100000"/>
              </a:lnSpc>
              <a:spcBef>
                <a:spcPts val="0"/>
              </a:spcBef>
              <a:spcAft>
                <a:spcPts val="0"/>
              </a:spcAft>
              <a:buClr>
                <a:schemeClr val="accent6"/>
              </a:buClr>
              <a:buSzPts val="1400"/>
              <a:buFont typeface="Poppins" panose="00000500000000000000"/>
              <a:buChar char="●"/>
              <a:defRPr>
                <a:solidFill>
                  <a:schemeClr val="accent6"/>
                </a:solidFill>
                <a:latin typeface="Poppins" panose="00000500000000000000"/>
                <a:ea typeface="Poppins" panose="00000500000000000000"/>
                <a:cs typeface="Poppins" panose="00000500000000000000"/>
                <a:sym typeface="Poppins" panose="00000500000000000000"/>
              </a:defRPr>
            </a:lvl4pPr>
            <a:lvl5pPr marL="2286000" lvl="4" indent="-317500">
              <a:lnSpc>
                <a:spcPct val="100000"/>
              </a:lnSpc>
              <a:spcBef>
                <a:spcPts val="0"/>
              </a:spcBef>
              <a:spcAft>
                <a:spcPts val="0"/>
              </a:spcAft>
              <a:buClr>
                <a:schemeClr val="accent6"/>
              </a:buClr>
              <a:buSzPts val="1400"/>
              <a:buFont typeface="Poppins" panose="00000500000000000000"/>
              <a:buChar char="○"/>
              <a:defRPr>
                <a:solidFill>
                  <a:schemeClr val="accent6"/>
                </a:solidFill>
                <a:latin typeface="Poppins" panose="00000500000000000000"/>
                <a:ea typeface="Poppins" panose="00000500000000000000"/>
                <a:cs typeface="Poppins" panose="00000500000000000000"/>
                <a:sym typeface="Poppins" panose="00000500000000000000"/>
              </a:defRPr>
            </a:lvl5pPr>
            <a:lvl6pPr marL="2743200" lvl="5" indent="-317500">
              <a:lnSpc>
                <a:spcPct val="100000"/>
              </a:lnSpc>
              <a:spcBef>
                <a:spcPts val="0"/>
              </a:spcBef>
              <a:spcAft>
                <a:spcPts val="0"/>
              </a:spcAft>
              <a:buClr>
                <a:schemeClr val="accent6"/>
              </a:buClr>
              <a:buSzPts val="1400"/>
              <a:buFont typeface="Poppins" panose="00000500000000000000"/>
              <a:buChar char="■"/>
              <a:defRPr>
                <a:solidFill>
                  <a:schemeClr val="accent6"/>
                </a:solidFill>
                <a:latin typeface="Poppins" panose="00000500000000000000"/>
                <a:ea typeface="Poppins" panose="00000500000000000000"/>
                <a:cs typeface="Poppins" panose="00000500000000000000"/>
                <a:sym typeface="Poppins" panose="00000500000000000000"/>
              </a:defRPr>
            </a:lvl6pPr>
            <a:lvl7pPr marL="3200400" lvl="6" indent="-317500">
              <a:lnSpc>
                <a:spcPct val="100000"/>
              </a:lnSpc>
              <a:spcBef>
                <a:spcPts val="0"/>
              </a:spcBef>
              <a:spcAft>
                <a:spcPts val="0"/>
              </a:spcAft>
              <a:buClr>
                <a:schemeClr val="accent6"/>
              </a:buClr>
              <a:buSzPts val="1400"/>
              <a:buFont typeface="Poppins" panose="00000500000000000000"/>
              <a:buChar char="●"/>
              <a:defRPr>
                <a:solidFill>
                  <a:schemeClr val="accent6"/>
                </a:solidFill>
                <a:latin typeface="Poppins" panose="00000500000000000000"/>
                <a:ea typeface="Poppins" panose="00000500000000000000"/>
                <a:cs typeface="Poppins" panose="00000500000000000000"/>
                <a:sym typeface="Poppins" panose="00000500000000000000"/>
              </a:defRPr>
            </a:lvl7pPr>
            <a:lvl8pPr marL="3657600" lvl="7" indent="-317500">
              <a:lnSpc>
                <a:spcPct val="100000"/>
              </a:lnSpc>
              <a:spcBef>
                <a:spcPts val="0"/>
              </a:spcBef>
              <a:spcAft>
                <a:spcPts val="0"/>
              </a:spcAft>
              <a:buClr>
                <a:schemeClr val="accent6"/>
              </a:buClr>
              <a:buSzPts val="1400"/>
              <a:buFont typeface="Poppins" panose="00000500000000000000"/>
              <a:buChar char="○"/>
              <a:defRPr>
                <a:solidFill>
                  <a:schemeClr val="accent6"/>
                </a:solidFill>
                <a:latin typeface="Poppins" panose="00000500000000000000"/>
                <a:ea typeface="Poppins" panose="00000500000000000000"/>
                <a:cs typeface="Poppins" panose="00000500000000000000"/>
                <a:sym typeface="Poppins" panose="00000500000000000000"/>
              </a:defRPr>
            </a:lvl8pPr>
            <a:lvl9pPr marL="4114800" lvl="8" indent="-317500">
              <a:lnSpc>
                <a:spcPct val="100000"/>
              </a:lnSpc>
              <a:spcBef>
                <a:spcPts val="0"/>
              </a:spcBef>
              <a:spcAft>
                <a:spcPts val="0"/>
              </a:spcAft>
              <a:buClr>
                <a:schemeClr val="accent6"/>
              </a:buClr>
              <a:buSzPts val="1400"/>
              <a:buFont typeface="Poppins" panose="00000500000000000000"/>
              <a:buChar char="■"/>
              <a:defRPr>
                <a:solidFill>
                  <a:schemeClr val="accent6"/>
                </a:solidFill>
                <a:latin typeface="Poppins" panose="00000500000000000000"/>
                <a:ea typeface="Poppins" panose="00000500000000000000"/>
                <a:cs typeface="Poppins" panose="00000500000000000000"/>
                <a:sym typeface="Poppins"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71"/>
        <p:cNvGrpSpPr/>
        <p:nvPr/>
      </p:nvGrpSpPr>
      <p:grpSpPr>
        <a:xfrm>
          <a:off x="0" y="0"/>
          <a:ext cx="0" cy="0"/>
          <a:chOff x="0" y="0"/>
          <a:chExt cx="0" cy="0"/>
        </a:xfrm>
      </p:grpSpPr>
      <p:sp>
        <p:nvSpPr>
          <p:cNvPr id="572" name="Google Shape;572;p40"/>
          <p:cNvSpPr txBox="1">
            <a:spLocks noGrp="1"/>
          </p:cNvSpPr>
          <p:nvPr>
            <p:ph type="ctrTitle"/>
          </p:nvPr>
        </p:nvSpPr>
        <p:spPr>
          <a:xfrm>
            <a:off x="713225" y="892763"/>
            <a:ext cx="4176900" cy="36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rial" panose="020B0604020202020204" pitchFamily="34" charset="0"/>
                <a:cs typeface="Arial" panose="020B0604020202020204" pitchFamily="34" charset="0"/>
              </a:rPr>
              <a:t>Dự đoán Sống sót trên tàu Titanic (Titanic Disaster Survival Prediction</a:t>
            </a:r>
            <a:r>
              <a:rPr lang="en-US" altLang="en-GB">
                <a:latin typeface="Arial" panose="020B0604020202020204" pitchFamily="34" charset="0"/>
                <a:cs typeface="Arial" panose="020B0604020202020204" pitchFamily="34" charset="0"/>
              </a:rPr>
              <a:t>)</a:t>
            </a:r>
          </a:p>
        </p:txBody>
      </p:sp>
      <p:sp>
        <p:nvSpPr>
          <p:cNvPr id="573" name="Google Shape;573;p40"/>
          <p:cNvSpPr txBox="1">
            <a:spLocks noGrp="1"/>
          </p:cNvSpPr>
          <p:nvPr>
            <p:ph type="subTitle" idx="1"/>
          </p:nvPr>
        </p:nvSpPr>
        <p:spPr>
          <a:xfrm>
            <a:off x="713105" y="2580005"/>
            <a:ext cx="4177030"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latin typeface="Arial" panose="020B0604020202020204" pitchFamily="34" charset="0"/>
                <a:cs typeface="Arial" panose="020B0604020202020204" pitchFamily="34" charset="0"/>
              </a:rPr>
              <a:t>Lê Văn Thông          -   3123410362</a:t>
            </a:r>
          </a:p>
          <a:p>
            <a:pPr marL="0" lvl="0" indent="0" algn="ctr" rtl="0">
              <a:spcBef>
                <a:spcPts val="0"/>
              </a:spcBef>
              <a:spcAft>
                <a:spcPts val="0"/>
              </a:spcAft>
              <a:buNone/>
            </a:pPr>
            <a:r>
              <a:rPr lang="en-US" altLang="en-GB">
                <a:latin typeface="Arial" panose="020B0604020202020204" pitchFamily="34" charset="0"/>
                <a:cs typeface="Arial" panose="020B0604020202020204" pitchFamily="34" charset="0"/>
              </a:rPr>
              <a:t>Phan Thanh Thịnh  -   3123410360</a:t>
            </a:r>
          </a:p>
          <a:p>
            <a:pPr marL="0" lvl="0" indent="0" algn="ctr" rtl="0">
              <a:spcBef>
                <a:spcPts val="0"/>
              </a:spcBef>
              <a:spcAft>
                <a:spcPts val="0"/>
              </a:spcAft>
              <a:buNone/>
            </a:pPr>
            <a:r>
              <a:rPr lang="en-US" altLang="en-GB">
                <a:latin typeface="Arial" panose="020B0604020202020204" pitchFamily="34" charset="0"/>
                <a:cs typeface="Arial" panose="020B0604020202020204" pitchFamily="34" charset="0"/>
              </a:rPr>
              <a:t>Võ Hoàng Thông    -   3123410363</a:t>
            </a:r>
          </a:p>
        </p:txBody>
      </p:sp>
      <p:grpSp>
        <p:nvGrpSpPr>
          <p:cNvPr id="575" name="Google Shape;575;p40"/>
          <p:cNvGrpSpPr/>
          <p:nvPr/>
        </p:nvGrpSpPr>
        <p:grpSpPr>
          <a:xfrm>
            <a:off x="5069451" y="962594"/>
            <a:ext cx="8149760" cy="6883683"/>
            <a:chOff x="2701133" y="829600"/>
            <a:chExt cx="3921548" cy="3484351"/>
          </a:xfrm>
        </p:grpSpPr>
        <p:sp>
          <p:nvSpPr>
            <p:cNvPr id="576" name="Google Shape;576;p40"/>
            <p:cNvSpPr/>
            <p:nvPr/>
          </p:nvSpPr>
          <p:spPr>
            <a:xfrm>
              <a:off x="3772318" y="1182419"/>
              <a:ext cx="67899" cy="1399447"/>
            </a:xfrm>
            <a:custGeom>
              <a:avLst/>
              <a:gdLst/>
              <a:ahLst/>
              <a:cxnLst/>
              <a:rect l="l" t="t" r="r" b="b"/>
              <a:pathLst>
                <a:path w="2220" h="45756" extrusionOk="0">
                  <a:moveTo>
                    <a:pt x="2220" y="1"/>
                  </a:moveTo>
                  <a:lnTo>
                    <a:pt x="0" y="45756"/>
                  </a:lnTo>
                  <a:lnTo>
                    <a:pt x="2098" y="44878"/>
                  </a:lnTo>
                  <a:lnTo>
                    <a:pt x="22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7" name="Google Shape;577;p40"/>
            <p:cNvSpPr/>
            <p:nvPr/>
          </p:nvSpPr>
          <p:spPr>
            <a:xfrm>
              <a:off x="3123349" y="1997731"/>
              <a:ext cx="560990" cy="490859"/>
            </a:xfrm>
            <a:custGeom>
              <a:avLst/>
              <a:gdLst/>
              <a:ahLst/>
              <a:cxnLst/>
              <a:rect l="l" t="t" r="r" b="b"/>
              <a:pathLst>
                <a:path w="18342" h="16049" extrusionOk="0">
                  <a:moveTo>
                    <a:pt x="1293" y="1"/>
                  </a:moveTo>
                  <a:lnTo>
                    <a:pt x="2220" y="12732"/>
                  </a:lnTo>
                  <a:lnTo>
                    <a:pt x="18341" y="16049"/>
                  </a:lnTo>
                  <a:lnTo>
                    <a:pt x="0" y="1404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8" name="Google Shape;578;p40"/>
            <p:cNvSpPr/>
            <p:nvPr/>
          </p:nvSpPr>
          <p:spPr>
            <a:xfrm>
              <a:off x="3162864" y="1997731"/>
              <a:ext cx="521474" cy="490859"/>
            </a:xfrm>
            <a:custGeom>
              <a:avLst/>
              <a:gdLst/>
              <a:ahLst/>
              <a:cxnLst/>
              <a:rect l="l" t="t" r="r" b="b"/>
              <a:pathLst>
                <a:path w="17050" h="16049" extrusionOk="0">
                  <a:moveTo>
                    <a:pt x="1" y="1"/>
                  </a:moveTo>
                  <a:lnTo>
                    <a:pt x="928" y="12732"/>
                  </a:lnTo>
                  <a:lnTo>
                    <a:pt x="17049" y="16049"/>
                  </a:lnTo>
                  <a:lnTo>
                    <a:pt x="1391" y="12244"/>
                  </a:lnTo>
                  <a:lnTo>
                    <a:pt x="1" y="1"/>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nvGrpSpPr>
            <p:cNvPr id="579" name="Google Shape;579;p40"/>
            <p:cNvGrpSpPr/>
            <p:nvPr/>
          </p:nvGrpSpPr>
          <p:grpSpPr>
            <a:xfrm>
              <a:off x="2983120" y="829600"/>
              <a:ext cx="3307549" cy="1747018"/>
              <a:chOff x="2983120" y="829600"/>
              <a:chExt cx="3307549" cy="1747018"/>
            </a:xfrm>
          </p:grpSpPr>
          <p:sp>
            <p:nvSpPr>
              <p:cNvPr id="580" name="Google Shape;580;p40"/>
              <p:cNvSpPr/>
              <p:nvPr/>
            </p:nvSpPr>
            <p:spPr>
              <a:xfrm>
                <a:off x="2983854" y="829600"/>
                <a:ext cx="3306116" cy="1647859"/>
              </a:xfrm>
              <a:custGeom>
                <a:avLst/>
                <a:gdLst/>
                <a:ahLst/>
                <a:cxnLst/>
                <a:rect l="l" t="t" r="r" b="b"/>
                <a:pathLst>
                  <a:path w="108096" h="53878" extrusionOk="0">
                    <a:moveTo>
                      <a:pt x="101267" y="53877"/>
                    </a:moveTo>
                    <a:lnTo>
                      <a:pt x="108096" y="38780"/>
                    </a:lnTo>
                    <a:lnTo>
                      <a:pt x="106949" y="28073"/>
                    </a:lnTo>
                    <a:lnTo>
                      <a:pt x="101779" y="24366"/>
                    </a:lnTo>
                    <a:lnTo>
                      <a:pt x="95486" y="27707"/>
                    </a:lnTo>
                    <a:lnTo>
                      <a:pt x="89169" y="24170"/>
                    </a:lnTo>
                    <a:lnTo>
                      <a:pt x="83364" y="30390"/>
                    </a:lnTo>
                    <a:cubicBezTo>
                      <a:pt x="83364" y="30390"/>
                      <a:pt x="73999" y="26292"/>
                      <a:pt x="73706" y="26000"/>
                    </a:cubicBezTo>
                    <a:cubicBezTo>
                      <a:pt x="73413" y="25707"/>
                      <a:pt x="71023" y="23122"/>
                      <a:pt x="71023" y="23122"/>
                    </a:cubicBezTo>
                    <a:lnTo>
                      <a:pt x="64828" y="19122"/>
                    </a:lnTo>
                    <a:lnTo>
                      <a:pt x="59584" y="19878"/>
                    </a:lnTo>
                    <a:lnTo>
                      <a:pt x="56146" y="24439"/>
                    </a:lnTo>
                    <a:lnTo>
                      <a:pt x="45438" y="5366"/>
                    </a:lnTo>
                    <a:lnTo>
                      <a:pt x="35122" y="0"/>
                    </a:lnTo>
                    <a:lnTo>
                      <a:pt x="25561" y="8781"/>
                    </a:lnTo>
                    <a:lnTo>
                      <a:pt x="13732" y="12220"/>
                    </a:lnTo>
                    <a:lnTo>
                      <a:pt x="4561" y="16805"/>
                    </a:lnTo>
                    <a:lnTo>
                      <a:pt x="0" y="26731"/>
                    </a:lnTo>
                    <a:lnTo>
                      <a:pt x="1049" y="5387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1" name="Google Shape;581;p40"/>
              <p:cNvSpPr/>
              <p:nvPr/>
            </p:nvSpPr>
            <p:spPr>
              <a:xfrm>
                <a:off x="4701010" y="1414400"/>
                <a:ext cx="1203275" cy="657241"/>
              </a:xfrm>
              <a:custGeom>
                <a:avLst/>
                <a:gdLst/>
                <a:ahLst/>
                <a:cxnLst/>
                <a:rect l="l" t="t" r="r" b="b"/>
                <a:pathLst>
                  <a:path w="39342" h="21489" extrusionOk="0">
                    <a:moveTo>
                      <a:pt x="8683" y="1"/>
                    </a:moveTo>
                    <a:lnTo>
                      <a:pt x="3439" y="757"/>
                    </a:lnTo>
                    <a:lnTo>
                      <a:pt x="1" y="5318"/>
                    </a:lnTo>
                    <a:lnTo>
                      <a:pt x="4708" y="2147"/>
                    </a:lnTo>
                    <a:lnTo>
                      <a:pt x="8391" y="1757"/>
                    </a:lnTo>
                    <a:lnTo>
                      <a:pt x="14390" y="4952"/>
                    </a:lnTo>
                    <a:lnTo>
                      <a:pt x="20244" y="16659"/>
                    </a:lnTo>
                    <a:lnTo>
                      <a:pt x="21390" y="11488"/>
                    </a:lnTo>
                    <a:lnTo>
                      <a:pt x="24000" y="14537"/>
                    </a:lnTo>
                    <a:lnTo>
                      <a:pt x="25195" y="13537"/>
                    </a:lnTo>
                    <a:lnTo>
                      <a:pt x="26268" y="17196"/>
                    </a:lnTo>
                    <a:lnTo>
                      <a:pt x="29927" y="21488"/>
                    </a:lnTo>
                    <a:lnTo>
                      <a:pt x="34122" y="7488"/>
                    </a:lnTo>
                    <a:lnTo>
                      <a:pt x="39341" y="8586"/>
                    </a:lnTo>
                    <a:lnTo>
                      <a:pt x="33024" y="5049"/>
                    </a:lnTo>
                    <a:lnTo>
                      <a:pt x="27219" y="11244"/>
                    </a:lnTo>
                    <a:cubicBezTo>
                      <a:pt x="27219" y="11244"/>
                      <a:pt x="17854" y="7147"/>
                      <a:pt x="17561" y="6854"/>
                    </a:cubicBezTo>
                    <a:cubicBezTo>
                      <a:pt x="17268" y="6586"/>
                      <a:pt x="14878" y="4001"/>
                      <a:pt x="14878" y="4001"/>
                    </a:cubicBezTo>
                    <a:lnTo>
                      <a:pt x="8683" y="1"/>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2" name="Google Shape;582;p40"/>
              <p:cNvSpPr/>
              <p:nvPr/>
            </p:nvSpPr>
            <p:spPr>
              <a:xfrm>
                <a:off x="4058006" y="829600"/>
                <a:ext cx="643050" cy="748231"/>
              </a:xfrm>
              <a:custGeom>
                <a:avLst/>
                <a:gdLst/>
                <a:ahLst/>
                <a:cxnLst/>
                <a:rect l="l" t="t" r="r" b="b"/>
                <a:pathLst>
                  <a:path w="21025" h="24464" extrusionOk="0">
                    <a:moveTo>
                      <a:pt x="1" y="0"/>
                    </a:moveTo>
                    <a:lnTo>
                      <a:pt x="6439" y="4976"/>
                    </a:lnTo>
                    <a:cubicBezTo>
                      <a:pt x="6439" y="4976"/>
                      <a:pt x="9561" y="5610"/>
                      <a:pt x="9561" y="6000"/>
                    </a:cubicBezTo>
                    <a:cubicBezTo>
                      <a:pt x="9561" y="6366"/>
                      <a:pt x="21025" y="24463"/>
                      <a:pt x="21025" y="24463"/>
                    </a:cubicBezTo>
                    <a:lnTo>
                      <a:pt x="10317" y="53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3" name="Google Shape;583;p40"/>
              <p:cNvSpPr/>
              <p:nvPr/>
            </p:nvSpPr>
            <p:spPr>
              <a:xfrm>
                <a:off x="5533485" y="1568819"/>
                <a:ext cx="211128" cy="503551"/>
              </a:xfrm>
              <a:custGeom>
                <a:avLst/>
                <a:gdLst/>
                <a:ahLst/>
                <a:cxnLst/>
                <a:rect l="l" t="t" r="r" b="b"/>
                <a:pathLst>
                  <a:path w="6903" h="16464" extrusionOk="0">
                    <a:moveTo>
                      <a:pt x="0" y="6195"/>
                    </a:moveTo>
                    <a:lnTo>
                      <a:pt x="2708" y="16464"/>
                    </a:lnTo>
                    <a:lnTo>
                      <a:pt x="6903" y="2439"/>
                    </a:lnTo>
                    <a:lnTo>
                      <a:pt x="5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4" name="Google Shape;584;p40"/>
              <p:cNvSpPr/>
              <p:nvPr/>
            </p:nvSpPr>
            <p:spPr>
              <a:xfrm>
                <a:off x="5141118" y="1536736"/>
                <a:ext cx="179045" cy="387176"/>
              </a:xfrm>
              <a:custGeom>
                <a:avLst/>
                <a:gdLst/>
                <a:ahLst/>
                <a:cxnLst/>
                <a:rect l="l" t="t" r="r" b="b"/>
                <a:pathLst>
                  <a:path w="5854" h="12659" extrusionOk="0">
                    <a:moveTo>
                      <a:pt x="513" y="1"/>
                    </a:moveTo>
                    <a:lnTo>
                      <a:pt x="0" y="952"/>
                    </a:lnTo>
                    <a:lnTo>
                      <a:pt x="5854" y="12659"/>
                    </a:lnTo>
                    <a:lnTo>
                      <a:pt x="3196" y="2854"/>
                    </a:lnTo>
                    <a:cubicBezTo>
                      <a:pt x="2878" y="2586"/>
                      <a:pt x="513" y="1"/>
                      <a:pt x="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5" name="Google Shape;585;p40"/>
              <p:cNvSpPr/>
              <p:nvPr/>
            </p:nvSpPr>
            <p:spPr>
              <a:xfrm>
                <a:off x="4701010" y="1436787"/>
                <a:ext cx="149224" cy="140263"/>
              </a:xfrm>
              <a:custGeom>
                <a:avLst/>
                <a:gdLst/>
                <a:ahLst/>
                <a:cxnLst/>
                <a:rect l="l" t="t" r="r" b="b"/>
                <a:pathLst>
                  <a:path w="4879" h="4586" extrusionOk="0">
                    <a:moveTo>
                      <a:pt x="4781" y="1391"/>
                    </a:moveTo>
                    <a:cubicBezTo>
                      <a:pt x="4878" y="1366"/>
                      <a:pt x="3439" y="1"/>
                      <a:pt x="3439" y="1"/>
                    </a:cubicBezTo>
                    <a:lnTo>
                      <a:pt x="1" y="4586"/>
                    </a:lnTo>
                    <a:cubicBezTo>
                      <a:pt x="1" y="4586"/>
                      <a:pt x="4708" y="1415"/>
                      <a:pt x="4781" y="13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6" name="Google Shape;586;p40"/>
              <p:cNvSpPr/>
              <p:nvPr/>
            </p:nvSpPr>
            <p:spPr>
              <a:xfrm>
                <a:off x="6096664" y="1574783"/>
                <a:ext cx="193236" cy="440883"/>
              </a:xfrm>
              <a:custGeom>
                <a:avLst/>
                <a:gdLst/>
                <a:ahLst/>
                <a:cxnLst/>
                <a:rect l="l" t="t" r="r" b="b"/>
                <a:pathLst>
                  <a:path w="6318" h="14415" extrusionOk="0">
                    <a:moveTo>
                      <a:pt x="1" y="1"/>
                    </a:moveTo>
                    <a:lnTo>
                      <a:pt x="6318" y="14415"/>
                    </a:lnTo>
                    <a:lnTo>
                      <a:pt x="5171" y="370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7" name="Google Shape;587;p40"/>
              <p:cNvSpPr/>
              <p:nvPr/>
            </p:nvSpPr>
            <p:spPr>
              <a:xfrm>
                <a:off x="6081005" y="1574783"/>
                <a:ext cx="208896" cy="902655"/>
              </a:xfrm>
              <a:custGeom>
                <a:avLst/>
                <a:gdLst/>
                <a:ahLst/>
                <a:cxnLst/>
                <a:rect l="l" t="t" r="r" b="b"/>
                <a:pathLst>
                  <a:path w="6830" h="29513" extrusionOk="0">
                    <a:moveTo>
                      <a:pt x="513" y="1"/>
                    </a:moveTo>
                    <a:lnTo>
                      <a:pt x="1" y="29512"/>
                    </a:lnTo>
                    <a:lnTo>
                      <a:pt x="6830" y="144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8" name="Google Shape;588;p40"/>
              <p:cNvSpPr/>
              <p:nvPr/>
            </p:nvSpPr>
            <p:spPr>
              <a:xfrm>
                <a:off x="5904228" y="1574783"/>
                <a:ext cx="192471" cy="902655"/>
              </a:xfrm>
              <a:custGeom>
                <a:avLst/>
                <a:gdLst/>
                <a:ahLst/>
                <a:cxnLst/>
                <a:rect l="l" t="t" r="r" b="b"/>
                <a:pathLst>
                  <a:path w="6293" h="29513" extrusionOk="0">
                    <a:moveTo>
                      <a:pt x="0" y="3342"/>
                    </a:moveTo>
                    <a:lnTo>
                      <a:pt x="5781" y="29512"/>
                    </a:lnTo>
                    <a:lnTo>
                      <a:pt x="6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9" name="Google Shape;589;p40"/>
              <p:cNvSpPr/>
              <p:nvPr/>
            </p:nvSpPr>
            <p:spPr>
              <a:xfrm>
                <a:off x="5620000" y="1659075"/>
                <a:ext cx="461038" cy="902681"/>
              </a:xfrm>
              <a:custGeom>
                <a:avLst/>
                <a:gdLst/>
                <a:ahLst/>
                <a:cxnLst/>
                <a:rect l="l" t="t" r="r" b="b"/>
                <a:pathLst>
                  <a:path w="15074" h="36927" extrusionOk="0">
                    <a:moveTo>
                      <a:pt x="4318" y="1"/>
                    </a:moveTo>
                    <a:lnTo>
                      <a:pt x="1" y="36927"/>
                    </a:lnTo>
                    <a:lnTo>
                      <a:pt x="15074" y="26756"/>
                    </a:lnTo>
                    <a:lnTo>
                      <a:pt x="9293" y="58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0" name="Google Shape;590;p40"/>
              <p:cNvSpPr/>
              <p:nvPr/>
            </p:nvSpPr>
            <p:spPr>
              <a:xfrm>
                <a:off x="5616275" y="1659075"/>
                <a:ext cx="135797" cy="902681"/>
              </a:xfrm>
              <a:custGeom>
                <a:avLst/>
                <a:gdLst/>
                <a:ahLst/>
                <a:cxnLst/>
                <a:rect l="l" t="t" r="r" b="b"/>
                <a:pathLst>
                  <a:path w="4440" h="36927" extrusionOk="0">
                    <a:moveTo>
                      <a:pt x="1" y="13513"/>
                    </a:moveTo>
                    <a:lnTo>
                      <a:pt x="123" y="36927"/>
                    </a:lnTo>
                    <a:lnTo>
                      <a:pt x="4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1" name="Google Shape;591;p40"/>
              <p:cNvSpPr/>
              <p:nvPr/>
            </p:nvSpPr>
            <p:spPr>
              <a:xfrm>
                <a:off x="5141118" y="1565822"/>
                <a:ext cx="447611" cy="981717"/>
              </a:xfrm>
              <a:custGeom>
                <a:avLst/>
                <a:gdLst/>
                <a:ahLst/>
                <a:cxnLst/>
                <a:rect l="l" t="t" r="r" b="b"/>
                <a:pathLst>
                  <a:path w="14635" h="32098" extrusionOk="0">
                    <a:moveTo>
                      <a:pt x="7244" y="7001"/>
                    </a:moveTo>
                    <a:lnTo>
                      <a:pt x="14634" y="31586"/>
                    </a:lnTo>
                    <a:lnTo>
                      <a:pt x="2781" y="32098"/>
                    </a:lnTo>
                    <a:lnTo>
                      <a:pt x="0" y="1"/>
                    </a:lnTo>
                    <a:lnTo>
                      <a:pt x="5854" y="1170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2" name="Google Shape;592;p40"/>
              <p:cNvSpPr/>
              <p:nvPr/>
            </p:nvSpPr>
            <p:spPr>
              <a:xfrm>
                <a:off x="4762913" y="1468105"/>
                <a:ext cx="226054" cy="1071240"/>
              </a:xfrm>
              <a:custGeom>
                <a:avLst/>
                <a:gdLst/>
                <a:ahLst/>
                <a:cxnLst/>
                <a:rect l="l" t="t" r="r" b="b"/>
                <a:pathLst>
                  <a:path w="7391" h="35025" extrusionOk="0">
                    <a:moveTo>
                      <a:pt x="6367" y="1"/>
                    </a:moveTo>
                    <a:lnTo>
                      <a:pt x="7391" y="35024"/>
                    </a:lnTo>
                    <a:lnTo>
                      <a:pt x="1" y="34903"/>
                    </a:lnTo>
                    <a:lnTo>
                      <a:pt x="2757" y="3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3" name="Google Shape;593;p40"/>
              <p:cNvSpPr/>
              <p:nvPr/>
            </p:nvSpPr>
            <p:spPr>
              <a:xfrm>
                <a:off x="4254938" y="981756"/>
                <a:ext cx="457307" cy="1576993"/>
              </a:xfrm>
              <a:custGeom>
                <a:avLst/>
                <a:gdLst/>
                <a:ahLst/>
                <a:cxnLst/>
                <a:rect l="l" t="t" r="r" b="b"/>
                <a:pathLst>
                  <a:path w="14952" h="51561" extrusionOk="0">
                    <a:moveTo>
                      <a:pt x="14586" y="19488"/>
                    </a:moveTo>
                    <a:lnTo>
                      <a:pt x="14951" y="51561"/>
                    </a:lnTo>
                    <a:lnTo>
                      <a:pt x="4391" y="51561"/>
                    </a:lnTo>
                    <a:lnTo>
                      <a:pt x="5025" y="11830"/>
                    </a:lnTo>
                    <a:lnTo>
                      <a:pt x="0" y="1"/>
                    </a:lnTo>
                    <a:lnTo>
                      <a:pt x="3122" y="10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4" name="Google Shape;594;p40"/>
              <p:cNvSpPr/>
              <p:nvPr/>
            </p:nvSpPr>
            <p:spPr>
              <a:xfrm>
                <a:off x="3836453" y="1178688"/>
                <a:ext cx="338698" cy="1388253"/>
              </a:xfrm>
              <a:custGeom>
                <a:avLst/>
                <a:gdLst/>
                <a:ahLst/>
                <a:cxnLst/>
                <a:rect l="l" t="t" r="r" b="b"/>
                <a:pathLst>
                  <a:path w="11074" h="45390" extrusionOk="0">
                    <a:moveTo>
                      <a:pt x="7513" y="1"/>
                    </a:moveTo>
                    <a:lnTo>
                      <a:pt x="11074" y="45390"/>
                    </a:lnTo>
                    <a:lnTo>
                      <a:pt x="1" y="45000"/>
                    </a:lnTo>
                    <a:lnTo>
                      <a:pt x="123" y="123"/>
                    </a:lnTo>
                    <a:lnTo>
                      <a:pt x="4318" y="31122"/>
                    </a:lnTo>
                    <a:lnTo>
                      <a:pt x="6489" y="194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5" name="Google Shape;595;p40"/>
              <p:cNvSpPr/>
              <p:nvPr/>
            </p:nvSpPr>
            <p:spPr>
              <a:xfrm>
                <a:off x="3015939" y="1306992"/>
                <a:ext cx="656476" cy="1243482"/>
              </a:xfrm>
              <a:custGeom>
                <a:avLst/>
                <a:gdLst/>
                <a:ahLst/>
                <a:cxnLst/>
                <a:rect l="l" t="t" r="r" b="b"/>
                <a:pathLst>
                  <a:path w="21464" h="43342" extrusionOk="0">
                    <a:moveTo>
                      <a:pt x="12317" y="1"/>
                    </a:moveTo>
                    <a:lnTo>
                      <a:pt x="21463" y="43341"/>
                    </a:lnTo>
                    <a:lnTo>
                      <a:pt x="3390" y="41195"/>
                    </a:lnTo>
                    <a:lnTo>
                      <a:pt x="0" y="38268"/>
                    </a:lnTo>
                    <a:lnTo>
                      <a:pt x="4805" y="22586"/>
                    </a:lnTo>
                    <a:lnTo>
                      <a:pt x="4537" y="29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6" name="Google Shape;596;p40"/>
              <p:cNvSpPr/>
              <p:nvPr/>
            </p:nvSpPr>
            <p:spPr>
              <a:xfrm>
                <a:off x="3118119" y="1398007"/>
                <a:ext cx="44776" cy="599772"/>
              </a:xfrm>
              <a:custGeom>
                <a:avLst/>
                <a:gdLst/>
                <a:ahLst/>
                <a:cxnLst/>
                <a:rect l="l" t="t" r="r" b="b"/>
                <a:pathLst>
                  <a:path w="1464" h="19610" extrusionOk="0">
                    <a:moveTo>
                      <a:pt x="1196" y="0"/>
                    </a:moveTo>
                    <a:lnTo>
                      <a:pt x="1" y="366"/>
                    </a:lnTo>
                    <a:lnTo>
                      <a:pt x="1464" y="19610"/>
                    </a:lnTo>
                    <a:lnTo>
                      <a:pt x="1196" y="0"/>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7" name="Google Shape;597;p40"/>
              <p:cNvSpPr/>
              <p:nvPr/>
            </p:nvSpPr>
            <p:spPr>
              <a:xfrm>
                <a:off x="4198235" y="981756"/>
                <a:ext cx="210394" cy="1576993"/>
              </a:xfrm>
              <a:custGeom>
                <a:avLst/>
                <a:gdLst/>
                <a:ahLst/>
                <a:cxnLst/>
                <a:rect l="l" t="t" r="r" b="b"/>
                <a:pathLst>
                  <a:path w="6879" h="51561" extrusionOk="0">
                    <a:moveTo>
                      <a:pt x="1854" y="1"/>
                    </a:moveTo>
                    <a:lnTo>
                      <a:pt x="1" y="391"/>
                    </a:lnTo>
                    <a:lnTo>
                      <a:pt x="6001" y="12805"/>
                    </a:lnTo>
                    <a:lnTo>
                      <a:pt x="6245" y="51561"/>
                    </a:lnTo>
                    <a:lnTo>
                      <a:pt x="6879" y="11830"/>
                    </a:lnTo>
                    <a:lnTo>
                      <a:pt x="18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8" name="Google Shape;598;p40"/>
              <p:cNvSpPr/>
              <p:nvPr/>
            </p:nvSpPr>
            <p:spPr>
              <a:xfrm>
                <a:off x="3392625" y="1151100"/>
                <a:ext cx="379712" cy="1399403"/>
              </a:xfrm>
              <a:custGeom>
                <a:avLst/>
                <a:gdLst/>
                <a:ahLst/>
                <a:cxnLst/>
                <a:rect l="l" t="t" r="r" b="b"/>
                <a:pathLst>
                  <a:path w="12416" h="48439" extrusionOk="0">
                    <a:moveTo>
                      <a:pt x="1" y="5098"/>
                    </a:moveTo>
                    <a:lnTo>
                      <a:pt x="9147" y="48438"/>
                    </a:lnTo>
                    <a:lnTo>
                      <a:pt x="12415" y="46780"/>
                    </a:lnTo>
                    <a:lnTo>
                      <a:pt x="108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9" name="Google Shape;599;p40"/>
              <p:cNvSpPr/>
              <p:nvPr/>
            </p:nvSpPr>
            <p:spPr>
              <a:xfrm>
                <a:off x="4701010" y="1479299"/>
                <a:ext cx="146227" cy="1079436"/>
              </a:xfrm>
              <a:custGeom>
                <a:avLst/>
                <a:gdLst/>
                <a:ahLst/>
                <a:cxnLst/>
                <a:rect l="l" t="t" r="r" b="b"/>
                <a:pathLst>
                  <a:path w="4781" h="35293" extrusionOk="0">
                    <a:moveTo>
                      <a:pt x="1" y="3220"/>
                    </a:moveTo>
                    <a:lnTo>
                      <a:pt x="4781" y="1"/>
                    </a:lnTo>
                    <a:lnTo>
                      <a:pt x="2025" y="34537"/>
                    </a:lnTo>
                    <a:lnTo>
                      <a:pt x="366" y="352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00" name="Google Shape;600;p40"/>
              <p:cNvSpPr/>
              <p:nvPr/>
            </p:nvSpPr>
            <p:spPr>
              <a:xfrm>
                <a:off x="4066202" y="1178688"/>
                <a:ext cx="255171" cy="1388253"/>
              </a:xfrm>
              <a:custGeom>
                <a:avLst/>
                <a:gdLst/>
                <a:ahLst/>
                <a:cxnLst/>
                <a:rect l="l" t="t" r="r" b="b"/>
                <a:pathLst>
                  <a:path w="8343" h="45390" extrusionOk="0">
                    <a:moveTo>
                      <a:pt x="1" y="1"/>
                    </a:moveTo>
                    <a:lnTo>
                      <a:pt x="3562" y="45390"/>
                    </a:lnTo>
                    <a:lnTo>
                      <a:pt x="8342" y="44683"/>
                    </a:lnTo>
                    <a:lnTo>
                      <a:pt x="1"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01" name="Google Shape;601;p40"/>
              <p:cNvSpPr/>
              <p:nvPr/>
            </p:nvSpPr>
            <p:spPr>
              <a:xfrm>
                <a:off x="3837950" y="1188375"/>
                <a:ext cx="210394" cy="1388243"/>
              </a:xfrm>
              <a:custGeom>
                <a:avLst/>
                <a:gdLst/>
                <a:ahLst/>
                <a:cxnLst/>
                <a:rect l="l" t="t" r="r" b="b"/>
                <a:pathLst>
                  <a:path w="6879" h="47171" extrusionOk="0">
                    <a:moveTo>
                      <a:pt x="1" y="1"/>
                    </a:moveTo>
                    <a:lnTo>
                      <a:pt x="3757" y="46902"/>
                    </a:lnTo>
                    <a:lnTo>
                      <a:pt x="6879" y="47170"/>
                    </a:lnTo>
                    <a:lnTo>
                      <a:pt x="6440" y="19342"/>
                    </a:lnTo>
                    <a:lnTo>
                      <a:pt x="6440" y="19098"/>
                    </a:lnTo>
                    <a:lnTo>
                      <a:pt x="4269" y="3080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02" name="Google Shape;602;p40"/>
              <p:cNvSpPr/>
              <p:nvPr/>
            </p:nvSpPr>
            <p:spPr>
              <a:xfrm>
                <a:off x="4276561" y="1373386"/>
                <a:ext cx="112675" cy="1185352"/>
              </a:xfrm>
              <a:custGeom>
                <a:avLst/>
                <a:gdLst/>
                <a:ahLst/>
                <a:cxnLst/>
                <a:rect l="l" t="t" r="r" b="b"/>
                <a:pathLst>
                  <a:path w="3684" h="38756" extrusionOk="0">
                    <a:moveTo>
                      <a:pt x="3440" y="0"/>
                    </a:moveTo>
                    <a:lnTo>
                      <a:pt x="1903" y="27366"/>
                    </a:lnTo>
                    <a:lnTo>
                      <a:pt x="1" y="23219"/>
                    </a:lnTo>
                    <a:lnTo>
                      <a:pt x="1464" y="38317"/>
                    </a:lnTo>
                    <a:lnTo>
                      <a:pt x="3684" y="387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03" name="Google Shape;603;p40"/>
              <p:cNvSpPr/>
              <p:nvPr/>
            </p:nvSpPr>
            <p:spPr>
              <a:xfrm>
                <a:off x="3015937" y="1986537"/>
                <a:ext cx="668405" cy="502053"/>
              </a:xfrm>
              <a:custGeom>
                <a:avLst/>
                <a:gdLst/>
                <a:ahLst/>
                <a:cxnLst/>
                <a:rect l="l" t="t" r="r" b="b"/>
                <a:pathLst>
                  <a:path w="21854" h="16415" extrusionOk="0">
                    <a:moveTo>
                      <a:pt x="0" y="16049"/>
                    </a:moveTo>
                    <a:cubicBezTo>
                      <a:pt x="0" y="16049"/>
                      <a:pt x="4537" y="1"/>
                      <a:pt x="4805" y="367"/>
                    </a:cubicBezTo>
                    <a:cubicBezTo>
                      <a:pt x="5049" y="757"/>
                      <a:pt x="3512" y="14415"/>
                      <a:pt x="3512" y="14415"/>
                    </a:cubicBezTo>
                    <a:lnTo>
                      <a:pt x="21853" y="164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04" name="Google Shape;604;p40"/>
              <p:cNvSpPr/>
              <p:nvPr/>
            </p:nvSpPr>
            <p:spPr>
              <a:xfrm>
                <a:off x="5904228" y="1574783"/>
                <a:ext cx="386441" cy="902655"/>
              </a:xfrm>
              <a:custGeom>
                <a:avLst/>
                <a:gdLst/>
                <a:ahLst/>
                <a:cxnLst/>
                <a:rect l="l" t="t" r="r" b="b"/>
                <a:pathLst>
                  <a:path w="12635" h="29513" extrusionOk="0">
                    <a:moveTo>
                      <a:pt x="7268" y="22634"/>
                    </a:moveTo>
                    <a:cubicBezTo>
                      <a:pt x="7268" y="22781"/>
                      <a:pt x="6317" y="1"/>
                      <a:pt x="6317" y="1"/>
                    </a:cubicBezTo>
                    <a:lnTo>
                      <a:pt x="5220" y="23195"/>
                    </a:lnTo>
                    <a:lnTo>
                      <a:pt x="0" y="3342"/>
                    </a:lnTo>
                    <a:lnTo>
                      <a:pt x="5805" y="29512"/>
                    </a:lnTo>
                    <a:lnTo>
                      <a:pt x="12634" y="14415"/>
                    </a:lnTo>
                    <a:cubicBezTo>
                      <a:pt x="12634" y="14415"/>
                      <a:pt x="7268" y="22488"/>
                      <a:pt x="7268" y="22634"/>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05" name="Google Shape;605;p40"/>
              <p:cNvSpPr/>
              <p:nvPr/>
            </p:nvSpPr>
            <p:spPr>
              <a:xfrm>
                <a:off x="2983120" y="829600"/>
                <a:ext cx="1271877" cy="818332"/>
              </a:xfrm>
              <a:custGeom>
                <a:avLst/>
                <a:gdLst/>
                <a:ahLst/>
                <a:cxnLst/>
                <a:rect l="l" t="t" r="r" b="b"/>
                <a:pathLst>
                  <a:path w="41585" h="26756" extrusionOk="0">
                    <a:moveTo>
                      <a:pt x="35146" y="0"/>
                    </a:moveTo>
                    <a:lnTo>
                      <a:pt x="25609" y="8781"/>
                    </a:lnTo>
                    <a:lnTo>
                      <a:pt x="13756" y="12220"/>
                    </a:lnTo>
                    <a:lnTo>
                      <a:pt x="4585" y="16805"/>
                    </a:lnTo>
                    <a:lnTo>
                      <a:pt x="0" y="26756"/>
                    </a:lnTo>
                    <a:lnTo>
                      <a:pt x="5171" y="18732"/>
                    </a:lnTo>
                    <a:lnTo>
                      <a:pt x="13390" y="15610"/>
                    </a:lnTo>
                    <a:lnTo>
                      <a:pt x="28024" y="11537"/>
                    </a:lnTo>
                    <a:lnTo>
                      <a:pt x="35414" y="11415"/>
                    </a:lnTo>
                    <a:lnTo>
                      <a:pt x="41584" y="4976"/>
                    </a:lnTo>
                    <a:lnTo>
                      <a:pt x="35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
          <p:nvSpPr>
            <p:cNvPr id="606" name="Google Shape;606;p40"/>
            <p:cNvSpPr/>
            <p:nvPr/>
          </p:nvSpPr>
          <p:spPr>
            <a:xfrm>
              <a:off x="2701133" y="2477383"/>
              <a:ext cx="3921548" cy="1836568"/>
            </a:xfrm>
            <a:custGeom>
              <a:avLst/>
              <a:gdLst/>
              <a:ahLst/>
              <a:cxnLst/>
              <a:rect l="l" t="t" r="r" b="b"/>
              <a:pathLst>
                <a:path w="128218" h="60048" extrusionOk="0">
                  <a:moveTo>
                    <a:pt x="5927" y="16927"/>
                  </a:moveTo>
                  <a:lnTo>
                    <a:pt x="952" y="21683"/>
                  </a:lnTo>
                  <a:lnTo>
                    <a:pt x="1" y="29707"/>
                  </a:lnTo>
                  <a:lnTo>
                    <a:pt x="4781" y="36975"/>
                  </a:lnTo>
                  <a:lnTo>
                    <a:pt x="9220" y="43828"/>
                  </a:lnTo>
                  <a:lnTo>
                    <a:pt x="19342" y="51853"/>
                  </a:lnTo>
                  <a:lnTo>
                    <a:pt x="26610" y="49316"/>
                  </a:lnTo>
                  <a:lnTo>
                    <a:pt x="34439" y="45463"/>
                  </a:lnTo>
                  <a:lnTo>
                    <a:pt x="42073" y="44999"/>
                  </a:lnTo>
                  <a:lnTo>
                    <a:pt x="46097" y="48731"/>
                  </a:lnTo>
                  <a:lnTo>
                    <a:pt x="51244" y="56438"/>
                  </a:lnTo>
                  <a:lnTo>
                    <a:pt x="59658" y="55560"/>
                  </a:lnTo>
                  <a:lnTo>
                    <a:pt x="60804" y="50218"/>
                  </a:lnTo>
                  <a:lnTo>
                    <a:pt x="62902" y="44999"/>
                  </a:lnTo>
                  <a:lnTo>
                    <a:pt x="70146" y="47975"/>
                  </a:lnTo>
                  <a:lnTo>
                    <a:pt x="73194" y="59706"/>
                  </a:lnTo>
                  <a:cubicBezTo>
                    <a:pt x="73194" y="59706"/>
                    <a:pt x="73316" y="59828"/>
                    <a:pt x="73511" y="60048"/>
                  </a:cubicBezTo>
                  <a:lnTo>
                    <a:pt x="102925" y="60048"/>
                  </a:lnTo>
                  <a:lnTo>
                    <a:pt x="104535" y="51828"/>
                  </a:lnTo>
                  <a:lnTo>
                    <a:pt x="115047" y="40243"/>
                  </a:lnTo>
                  <a:lnTo>
                    <a:pt x="123242" y="28048"/>
                  </a:lnTo>
                  <a:lnTo>
                    <a:pt x="128217" y="15292"/>
                  </a:lnTo>
                  <a:lnTo>
                    <a:pt x="124779" y="9195"/>
                  </a:lnTo>
                  <a:lnTo>
                    <a:pt x="114852" y="5927"/>
                  </a:lnTo>
                  <a:lnTo>
                    <a:pt x="110072" y="732"/>
                  </a:lnTo>
                  <a:lnTo>
                    <a:pt x="110511" y="0"/>
                  </a:lnTo>
                  <a:lnTo>
                    <a:pt x="10293" y="0"/>
                  </a:lnTo>
                  <a:lnTo>
                    <a:pt x="10561" y="534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07" name="Google Shape;607;p40"/>
            <p:cNvSpPr/>
            <p:nvPr/>
          </p:nvSpPr>
          <p:spPr>
            <a:xfrm>
              <a:off x="3015939" y="2477378"/>
              <a:ext cx="3313005" cy="210528"/>
            </a:xfrm>
            <a:custGeom>
              <a:avLst/>
              <a:gdLst/>
              <a:ahLst/>
              <a:cxnLst/>
              <a:rect l="l" t="t" r="r" b="b"/>
              <a:pathLst>
                <a:path w="110877" h="4709" extrusionOk="0">
                  <a:moveTo>
                    <a:pt x="1" y="0"/>
                  </a:moveTo>
                  <a:lnTo>
                    <a:pt x="416" y="1683"/>
                  </a:lnTo>
                  <a:cubicBezTo>
                    <a:pt x="1080" y="1671"/>
                    <a:pt x="1749" y="1661"/>
                    <a:pt x="2420" y="1661"/>
                  </a:cubicBezTo>
                  <a:cubicBezTo>
                    <a:pt x="5863" y="1661"/>
                    <a:pt x="9342" y="1924"/>
                    <a:pt x="12342" y="3537"/>
                  </a:cubicBezTo>
                  <a:cubicBezTo>
                    <a:pt x="13267" y="4040"/>
                    <a:pt x="14276" y="4708"/>
                    <a:pt x="15299" y="4708"/>
                  </a:cubicBezTo>
                  <a:cubicBezTo>
                    <a:pt x="15516" y="4708"/>
                    <a:pt x="15734" y="4678"/>
                    <a:pt x="15952" y="4610"/>
                  </a:cubicBezTo>
                  <a:cubicBezTo>
                    <a:pt x="16464" y="4439"/>
                    <a:pt x="16903" y="4073"/>
                    <a:pt x="17391" y="3805"/>
                  </a:cubicBezTo>
                  <a:cubicBezTo>
                    <a:pt x="18269" y="3317"/>
                    <a:pt x="19318" y="3195"/>
                    <a:pt x="20318" y="3073"/>
                  </a:cubicBezTo>
                  <a:cubicBezTo>
                    <a:pt x="25975" y="2467"/>
                    <a:pt x="31652" y="2272"/>
                    <a:pt x="37337" y="2272"/>
                  </a:cubicBezTo>
                  <a:cubicBezTo>
                    <a:pt x="47436" y="2272"/>
                    <a:pt x="57562" y="2887"/>
                    <a:pt x="67658" y="2903"/>
                  </a:cubicBezTo>
                  <a:cubicBezTo>
                    <a:pt x="74292" y="2903"/>
                    <a:pt x="80902" y="2659"/>
                    <a:pt x="87511" y="2415"/>
                  </a:cubicBezTo>
                  <a:lnTo>
                    <a:pt x="110877" y="1512"/>
                  </a:lnTo>
                  <a:lnTo>
                    <a:pt x="110877" y="1512"/>
                  </a:lnTo>
                  <a:cubicBezTo>
                    <a:pt x="110842" y="1514"/>
                    <a:pt x="110808" y="1514"/>
                    <a:pt x="110773" y="1514"/>
                  </a:cubicBezTo>
                  <a:cubicBezTo>
                    <a:pt x="109515" y="1514"/>
                    <a:pt x="107841" y="678"/>
                    <a:pt x="106560" y="488"/>
                  </a:cubicBezTo>
                  <a:cubicBezTo>
                    <a:pt x="106246" y="447"/>
                    <a:pt x="105877" y="440"/>
                    <a:pt x="105487" y="440"/>
                  </a:cubicBezTo>
                  <a:cubicBezTo>
                    <a:pt x="105300" y="440"/>
                    <a:pt x="105109" y="442"/>
                    <a:pt x="104917" y="442"/>
                  </a:cubicBezTo>
                  <a:cubicBezTo>
                    <a:pt x="104069" y="442"/>
                    <a:pt x="103196" y="413"/>
                    <a:pt x="102609" y="98"/>
                  </a:cubicBezTo>
                  <a:cubicBezTo>
                    <a:pt x="102535" y="73"/>
                    <a:pt x="102462" y="25"/>
                    <a:pt x="10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608" name="Google Shape;608;p40"/>
          <p:cNvGrpSpPr/>
          <p:nvPr/>
        </p:nvGrpSpPr>
        <p:grpSpPr>
          <a:xfrm>
            <a:off x="1710889" y="3681290"/>
            <a:ext cx="2181562" cy="673098"/>
            <a:chOff x="799450" y="3532500"/>
            <a:chExt cx="1937100" cy="597672"/>
          </a:xfrm>
        </p:grpSpPr>
        <p:grpSp>
          <p:nvGrpSpPr>
            <p:cNvPr id="609" name="Google Shape;609;p40"/>
            <p:cNvGrpSpPr/>
            <p:nvPr/>
          </p:nvGrpSpPr>
          <p:grpSpPr>
            <a:xfrm>
              <a:off x="883550" y="3532500"/>
              <a:ext cx="1754875" cy="355800"/>
              <a:chOff x="883550" y="3532500"/>
              <a:chExt cx="1754875" cy="355800"/>
            </a:xfrm>
          </p:grpSpPr>
          <p:sp>
            <p:nvSpPr>
              <p:cNvPr id="610" name="Google Shape;610;p40"/>
              <p:cNvSpPr/>
              <p:nvPr/>
            </p:nvSpPr>
            <p:spPr>
              <a:xfrm>
                <a:off x="1031075" y="3557600"/>
                <a:ext cx="1369225" cy="36100"/>
              </a:xfrm>
              <a:custGeom>
                <a:avLst/>
                <a:gdLst/>
                <a:ahLst/>
                <a:cxnLst/>
                <a:rect l="l" t="t" r="r" b="b"/>
                <a:pathLst>
                  <a:path w="54769" h="1444" extrusionOk="0">
                    <a:moveTo>
                      <a:pt x="0" y="381"/>
                    </a:moveTo>
                    <a:cubicBezTo>
                      <a:pt x="5112" y="556"/>
                      <a:pt x="21543" y="1492"/>
                      <a:pt x="30671" y="1428"/>
                    </a:cubicBezTo>
                    <a:cubicBezTo>
                      <a:pt x="39799" y="1365"/>
                      <a:pt x="50753" y="238"/>
                      <a:pt x="54769" y="0"/>
                    </a:cubicBezTo>
                  </a:path>
                </a:pathLst>
              </a:custGeom>
              <a:noFill/>
              <a:ln w="9525" cap="flat" cmpd="sng">
                <a:solidFill>
                  <a:srgbClr val="FFFFFF"/>
                </a:solidFill>
                <a:prstDash val="solid"/>
                <a:round/>
                <a:headEnd type="none" w="med" len="med"/>
                <a:tailEnd type="none" w="med" len="med"/>
              </a:ln>
            </p:spPr>
          </p:sp>
          <p:cxnSp>
            <p:nvCxnSpPr>
              <p:cNvPr id="611" name="Google Shape;611;p40"/>
              <p:cNvCxnSpPr/>
              <p:nvPr/>
            </p:nvCxnSpPr>
            <p:spPr>
              <a:xfrm rot="10800000" flipH="1">
                <a:off x="883550" y="3581550"/>
                <a:ext cx="143700" cy="301500"/>
              </a:xfrm>
              <a:prstGeom prst="straightConnector1">
                <a:avLst/>
              </a:prstGeom>
              <a:noFill/>
              <a:ln w="9525" cap="flat" cmpd="sng">
                <a:solidFill>
                  <a:srgbClr val="FFFFFF"/>
                </a:solidFill>
                <a:prstDash val="solid"/>
                <a:round/>
                <a:headEnd type="none" w="med" len="med"/>
                <a:tailEnd type="none" w="med" len="med"/>
              </a:ln>
            </p:spPr>
          </p:cxnSp>
          <p:cxnSp>
            <p:nvCxnSpPr>
              <p:cNvPr id="612" name="Google Shape;612;p40"/>
              <p:cNvCxnSpPr/>
              <p:nvPr/>
            </p:nvCxnSpPr>
            <p:spPr>
              <a:xfrm rot="10800000" flipH="1">
                <a:off x="966900" y="3584925"/>
                <a:ext cx="62400" cy="297900"/>
              </a:xfrm>
              <a:prstGeom prst="straightConnector1">
                <a:avLst/>
              </a:prstGeom>
              <a:noFill/>
              <a:ln w="9525" cap="flat" cmpd="sng">
                <a:solidFill>
                  <a:srgbClr val="FFFFFF"/>
                </a:solidFill>
                <a:prstDash val="solid"/>
                <a:round/>
                <a:headEnd type="none" w="med" len="med"/>
                <a:tailEnd type="none" w="med" len="med"/>
              </a:ln>
            </p:spPr>
          </p:cxnSp>
          <p:cxnSp>
            <p:nvCxnSpPr>
              <p:cNvPr id="613" name="Google Shape;613;p40"/>
              <p:cNvCxnSpPr/>
              <p:nvPr/>
            </p:nvCxnSpPr>
            <p:spPr>
              <a:xfrm rot="10800000">
                <a:off x="1015125" y="3532500"/>
                <a:ext cx="108600" cy="355800"/>
              </a:xfrm>
              <a:prstGeom prst="straightConnector1">
                <a:avLst/>
              </a:prstGeom>
              <a:noFill/>
              <a:ln w="9525" cap="flat" cmpd="sng">
                <a:solidFill>
                  <a:schemeClr val="accent6"/>
                </a:solidFill>
                <a:prstDash val="solid"/>
                <a:round/>
                <a:headEnd type="none" w="med" len="med"/>
                <a:tailEnd type="oval" w="med" len="med"/>
              </a:ln>
            </p:spPr>
          </p:cxnSp>
          <p:cxnSp>
            <p:nvCxnSpPr>
              <p:cNvPr id="614" name="Google Shape;614;p40"/>
              <p:cNvCxnSpPr/>
              <p:nvPr/>
            </p:nvCxnSpPr>
            <p:spPr>
              <a:xfrm rot="10800000">
                <a:off x="2404725" y="3586050"/>
                <a:ext cx="233700" cy="297000"/>
              </a:xfrm>
              <a:prstGeom prst="straightConnector1">
                <a:avLst/>
              </a:prstGeom>
              <a:noFill/>
              <a:ln w="9525" cap="flat" cmpd="sng">
                <a:solidFill>
                  <a:srgbClr val="FFFFFF"/>
                </a:solidFill>
                <a:prstDash val="solid"/>
                <a:round/>
                <a:headEnd type="none" w="med" len="med"/>
                <a:tailEnd type="none" w="med" len="med"/>
              </a:ln>
            </p:spPr>
          </p:cxnSp>
          <p:cxnSp>
            <p:nvCxnSpPr>
              <p:cNvPr id="615" name="Google Shape;615;p40"/>
              <p:cNvCxnSpPr/>
              <p:nvPr/>
            </p:nvCxnSpPr>
            <p:spPr>
              <a:xfrm rot="10800000">
                <a:off x="2404775" y="3593325"/>
                <a:ext cx="150300" cy="289500"/>
              </a:xfrm>
              <a:prstGeom prst="straightConnector1">
                <a:avLst/>
              </a:prstGeom>
              <a:noFill/>
              <a:ln w="9525" cap="flat" cmpd="sng">
                <a:solidFill>
                  <a:srgbClr val="FFFFFF"/>
                </a:solidFill>
                <a:prstDash val="solid"/>
                <a:round/>
                <a:headEnd type="none" w="med" len="med"/>
                <a:tailEnd type="none" w="med" len="med"/>
              </a:ln>
            </p:spPr>
          </p:cxnSp>
          <p:cxnSp>
            <p:nvCxnSpPr>
              <p:cNvPr id="616" name="Google Shape;616;p40"/>
              <p:cNvCxnSpPr/>
              <p:nvPr/>
            </p:nvCxnSpPr>
            <p:spPr>
              <a:xfrm rot="10800000">
                <a:off x="2384075" y="3532500"/>
                <a:ext cx="108600" cy="355800"/>
              </a:xfrm>
              <a:prstGeom prst="straightConnector1">
                <a:avLst/>
              </a:prstGeom>
              <a:noFill/>
              <a:ln w="9525" cap="flat" cmpd="sng">
                <a:solidFill>
                  <a:schemeClr val="accent6"/>
                </a:solidFill>
                <a:prstDash val="solid"/>
                <a:round/>
                <a:headEnd type="none" w="med" len="med"/>
                <a:tailEnd type="oval" w="med" len="med"/>
              </a:ln>
            </p:spPr>
          </p:cxnSp>
        </p:grpSp>
        <p:grpSp>
          <p:nvGrpSpPr>
            <p:cNvPr id="617" name="Google Shape;617;p40"/>
            <p:cNvGrpSpPr/>
            <p:nvPr/>
          </p:nvGrpSpPr>
          <p:grpSpPr>
            <a:xfrm>
              <a:off x="799450" y="3882200"/>
              <a:ext cx="1937100" cy="247972"/>
              <a:chOff x="799450" y="3882200"/>
              <a:chExt cx="1937100" cy="247972"/>
            </a:xfrm>
          </p:grpSpPr>
          <p:grpSp>
            <p:nvGrpSpPr>
              <p:cNvPr id="618" name="Google Shape;618;p40"/>
              <p:cNvGrpSpPr/>
              <p:nvPr/>
            </p:nvGrpSpPr>
            <p:grpSpPr>
              <a:xfrm>
                <a:off x="799450" y="3932909"/>
                <a:ext cx="1937100" cy="197263"/>
                <a:chOff x="799450" y="3983858"/>
                <a:chExt cx="1937100" cy="146392"/>
              </a:xfrm>
            </p:grpSpPr>
            <p:sp>
              <p:nvSpPr>
                <p:cNvPr id="619" name="Google Shape;619;p40"/>
                <p:cNvSpPr/>
                <p:nvPr/>
              </p:nvSpPr>
              <p:spPr>
                <a:xfrm rot="10800000">
                  <a:off x="814925" y="4056750"/>
                  <a:ext cx="1907400" cy="73500"/>
                </a:xfrm>
                <a:prstGeom prst="trapezoid">
                  <a:avLst>
                    <a:gd name="adj" fmla="val 1534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20" name="Google Shape;620;p40"/>
                <p:cNvSpPr/>
                <p:nvPr/>
              </p:nvSpPr>
              <p:spPr>
                <a:xfrm rot="10800000">
                  <a:off x="799450" y="3983858"/>
                  <a:ext cx="1937100" cy="73500"/>
                </a:xfrm>
                <a:prstGeom prst="trapezoid">
                  <a:avLst>
                    <a:gd name="adj" fmla="val 1534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621" name="Google Shape;621;p40"/>
              <p:cNvGrpSpPr/>
              <p:nvPr/>
            </p:nvGrpSpPr>
            <p:grpSpPr>
              <a:xfrm>
                <a:off x="839650" y="3882200"/>
                <a:ext cx="1842600" cy="50700"/>
                <a:chOff x="839650" y="3882200"/>
                <a:chExt cx="1842600" cy="50700"/>
              </a:xfrm>
            </p:grpSpPr>
            <p:sp>
              <p:nvSpPr>
                <p:cNvPr id="622" name="Google Shape;622;p40"/>
                <p:cNvSpPr/>
                <p:nvPr/>
              </p:nvSpPr>
              <p:spPr>
                <a:xfrm>
                  <a:off x="839650" y="3882200"/>
                  <a:ext cx="1842600" cy="5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nvGrpSpPr>
                <p:cNvPr id="623" name="Google Shape;623;p40"/>
                <p:cNvGrpSpPr/>
                <p:nvPr/>
              </p:nvGrpSpPr>
              <p:grpSpPr>
                <a:xfrm>
                  <a:off x="869023" y="3894092"/>
                  <a:ext cx="1783854" cy="26904"/>
                  <a:chOff x="869023" y="3894092"/>
                  <a:chExt cx="1783854" cy="26904"/>
                </a:xfrm>
              </p:grpSpPr>
              <p:sp>
                <p:nvSpPr>
                  <p:cNvPr id="624" name="Google Shape;624;p40"/>
                  <p:cNvSpPr/>
                  <p:nvPr/>
                </p:nvSpPr>
                <p:spPr>
                  <a:xfrm>
                    <a:off x="8690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25" name="Google Shape;625;p40"/>
                  <p:cNvSpPr/>
                  <p:nvPr/>
                </p:nvSpPr>
                <p:spPr>
                  <a:xfrm>
                    <a:off x="9365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26" name="Google Shape;626;p40"/>
                  <p:cNvSpPr/>
                  <p:nvPr/>
                </p:nvSpPr>
                <p:spPr>
                  <a:xfrm>
                    <a:off x="10041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27" name="Google Shape;627;p40"/>
                  <p:cNvSpPr/>
                  <p:nvPr/>
                </p:nvSpPr>
                <p:spPr>
                  <a:xfrm>
                    <a:off x="10717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28" name="Google Shape;628;p40"/>
                  <p:cNvSpPr/>
                  <p:nvPr/>
                </p:nvSpPr>
                <p:spPr>
                  <a:xfrm>
                    <a:off x="11393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29" name="Google Shape;629;p40"/>
                  <p:cNvSpPr/>
                  <p:nvPr/>
                </p:nvSpPr>
                <p:spPr>
                  <a:xfrm>
                    <a:off x="12068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0" name="Google Shape;630;p40"/>
                  <p:cNvSpPr/>
                  <p:nvPr/>
                </p:nvSpPr>
                <p:spPr>
                  <a:xfrm>
                    <a:off x="12744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1" name="Google Shape;631;p40"/>
                  <p:cNvSpPr/>
                  <p:nvPr/>
                </p:nvSpPr>
                <p:spPr>
                  <a:xfrm>
                    <a:off x="13420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2" name="Google Shape;632;p40"/>
                  <p:cNvSpPr/>
                  <p:nvPr/>
                </p:nvSpPr>
                <p:spPr>
                  <a:xfrm>
                    <a:off x="14096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3" name="Google Shape;633;p40"/>
                  <p:cNvSpPr/>
                  <p:nvPr/>
                </p:nvSpPr>
                <p:spPr>
                  <a:xfrm>
                    <a:off x="14771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4" name="Google Shape;634;p40"/>
                  <p:cNvSpPr/>
                  <p:nvPr/>
                </p:nvSpPr>
                <p:spPr>
                  <a:xfrm>
                    <a:off x="15447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5" name="Google Shape;635;p40"/>
                  <p:cNvSpPr/>
                  <p:nvPr/>
                </p:nvSpPr>
                <p:spPr>
                  <a:xfrm>
                    <a:off x="16123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6" name="Google Shape;636;p40"/>
                  <p:cNvSpPr/>
                  <p:nvPr/>
                </p:nvSpPr>
                <p:spPr>
                  <a:xfrm>
                    <a:off x="16799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7" name="Google Shape;637;p40"/>
                  <p:cNvSpPr/>
                  <p:nvPr/>
                </p:nvSpPr>
                <p:spPr>
                  <a:xfrm>
                    <a:off x="17474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8" name="Google Shape;638;p40"/>
                  <p:cNvSpPr/>
                  <p:nvPr/>
                </p:nvSpPr>
                <p:spPr>
                  <a:xfrm>
                    <a:off x="18150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9" name="Google Shape;639;p40"/>
                  <p:cNvSpPr/>
                  <p:nvPr/>
                </p:nvSpPr>
                <p:spPr>
                  <a:xfrm>
                    <a:off x="18826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0" name="Google Shape;640;p40"/>
                  <p:cNvSpPr/>
                  <p:nvPr/>
                </p:nvSpPr>
                <p:spPr>
                  <a:xfrm>
                    <a:off x="19502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1" name="Google Shape;641;p40"/>
                  <p:cNvSpPr/>
                  <p:nvPr/>
                </p:nvSpPr>
                <p:spPr>
                  <a:xfrm>
                    <a:off x="20177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2" name="Google Shape;642;p40"/>
                  <p:cNvSpPr/>
                  <p:nvPr/>
                </p:nvSpPr>
                <p:spPr>
                  <a:xfrm>
                    <a:off x="20853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3" name="Google Shape;643;p40"/>
                  <p:cNvSpPr/>
                  <p:nvPr/>
                </p:nvSpPr>
                <p:spPr>
                  <a:xfrm>
                    <a:off x="21529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4" name="Google Shape;644;p40"/>
                  <p:cNvSpPr/>
                  <p:nvPr/>
                </p:nvSpPr>
                <p:spPr>
                  <a:xfrm>
                    <a:off x="22205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5" name="Google Shape;645;p40"/>
                  <p:cNvSpPr/>
                  <p:nvPr/>
                </p:nvSpPr>
                <p:spPr>
                  <a:xfrm>
                    <a:off x="22880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6" name="Google Shape;646;p40"/>
                  <p:cNvSpPr/>
                  <p:nvPr/>
                </p:nvSpPr>
                <p:spPr>
                  <a:xfrm>
                    <a:off x="23556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7" name="Google Shape;647;p40"/>
                  <p:cNvSpPr/>
                  <p:nvPr/>
                </p:nvSpPr>
                <p:spPr>
                  <a:xfrm>
                    <a:off x="24232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8" name="Google Shape;648;p40"/>
                  <p:cNvSpPr/>
                  <p:nvPr/>
                </p:nvSpPr>
                <p:spPr>
                  <a:xfrm>
                    <a:off x="24908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9" name="Google Shape;649;p40"/>
                  <p:cNvSpPr/>
                  <p:nvPr/>
                </p:nvSpPr>
                <p:spPr>
                  <a:xfrm>
                    <a:off x="25583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50" name="Google Shape;650;p40"/>
                  <p:cNvSpPr/>
                  <p:nvPr/>
                </p:nvSpPr>
                <p:spPr>
                  <a:xfrm>
                    <a:off x="26259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grpSp>
        <p:grpSp>
          <p:nvGrpSpPr>
            <p:cNvPr id="651" name="Google Shape;651;p40"/>
            <p:cNvGrpSpPr/>
            <p:nvPr/>
          </p:nvGrpSpPr>
          <p:grpSpPr>
            <a:xfrm>
              <a:off x="1359775" y="3698075"/>
              <a:ext cx="66749" cy="184126"/>
              <a:chOff x="1274300" y="3698075"/>
              <a:chExt cx="66749" cy="184126"/>
            </a:xfrm>
          </p:grpSpPr>
          <p:sp>
            <p:nvSpPr>
              <p:cNvPr id="652" name="Google Shape;652;p4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53" name="Google Shape;653;p4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654" name="Google Shape;654;p40"/>
            <p:cNvGrpSpPr/>
            <p:nvPr/>
          </p:nvGrpSpPr>
          <p:grpSpPr>
            <a:xfrm>
              <a:off x="1600275" y="3698075"/>
              <a:ext cx="66749" cy="184126"/>
              <a:chOff x="1274300" y="3698075"/>
              <a:chExt cx="66749" cy="184126"/>
            </a:xfrm>
          </p:grpSpPr>
          <p:sp>
            <p:nvSpPr>
              <p:cNvPr id="655" name="Google Shape;655;p4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56" name="Google Shape;656;p4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657" name="Google Shape;657;p40"/>
            <p:cNvGrpSpPr/>
            <p:nvPr/>
          </p:nvGrpSpPr>
          <p:grpSpPr>
            <a:xfrm>
              <a:off x="1840775" y="3698075"/>
              <a:ext cx="66749" cy="184126"/>
              <a:chOff x="1274300" y="3698075"/>
              <a:chExt cx="66749" cy="184126"/>
            </a:xfrm>
          </p:grpSpPr>
          <p:sp>
            <p:nvSpPr>
              <p:cNvPr id="658" name="Google Shape;658;p4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59" name="Google Shape;659;p4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660" name="Google Shape;660;p40"/>
            <p:cNvGrpSpPr/>
            <p:nvPr/>
          </p:nvGrpSpPr>
          <p:grpSpPr>
            <a:xfrm>
              <a:off x="2081275" y="3698075"/>
              <a:ext cx="66749" cy="184126"/>
              <a:chOff x="1274300" y="3698075"/>
              <a:chExt cx="66749" cy="184126"/>
            </a:xfrm>
          </p:grpSpPr>
          <p:sp>
            <p:nvSpPr>
              <p:cNvPr id="661" name="Google Shape;661;p4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62" name="Google Shape;662;p4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sp>
        <p:nvSpPr>
          <p:cNvPr id="5" name="Title 4"/>
          <p:cNvSpPr>
            <a:spLocks noGrp="1"/>
          </p:cNvSpPr>
          <p:nvPr>
            <p:ph type="ctrTitle" idx="2"/>
          </p:nvPr>
        </p:nvSpPr>
        <p:spPr>
          <a:xfrm>
            <a:off x="714495" y="1753823"/>
            <a:ext cx="4176900" cy="363900"/>
          </a:xfrm>
        </p:spPr>
        <p:txBody>
          <a:bodyPr/>
          <a:lstStyle/>
          <a:p>
            <a:r>
              <a:rPr dirty="0">
                <a:latin typeface="Arial" panose="020B0604020202020204" pitchFamily="34" charset="0"/>
                <a:cs typeface="Arial" panose="020B0604020202020204" pitchFamily="34" charset="0"/>
                <a:sym typeface="+mn-ea"/>
              </a:rPr>
              <a:t>Random Forest Model</a:t>
            </a:r>
            <a:endParaRPr lang="en-US" dirty="0">
              <a:latin typeface="Arial" panose="020B0604020202020204" pitchFamily="34" charset="0"/>
              <a:cs typeface="Arial" panose="020B0604020202020204" pitchFamily="3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pSp>
        <p:nvGrpSpPr>
          <p:cNvPr id="771" name="Google Shape;771;p46"/>
          <p:cNvGrpSpPr/>
          <p:nvPr/>
        </p:nvGrpSpPr>
        <p:grpSpPr>
          <a:xfrm>
            <a:off x="-1177335" y="644281"/>
            <a:ext cx="20229934" cy="4665685"/>
            <a:chOff x="-2297475" y="537601"/>
            <a:chExt cx="20229934" cy="4665685"/>
          </a:xfrm>
        </p:grpSpPr>
        <p:grpSp>
          <p:nvGrpSpPr>
            <p:cNvPr id="772" name="Google Shape;772;p46"/>
            <p:cNvGrpSpPr/>
            <p:nvPr/>
          </p:nvGrpSpPr>
          <p:grpSpPr>
            <a:xfrm>
              <a:off x="4752928" y="537601"/>
              <a:ext cx="13179530" cy="4066404"/>
              <a:chOff x="4412659" y="539583"/>
              <a:chExt cx="13108743" cy="4044564"/>
            </a:xfrm>
          </p:grpSpPr>
          <p:sp>
            <p:nvSpPr>
              <p:cNvPr id="773" name="Google Shape;773;p46"/>
              <p:cNvSpPr/>
              <p:nvPr/>
            </p:nvSpPr>
            <p:spPr>
              <a:xfrm>
                <a:off x="7654250" y="905375"/>
                <a:ext cx="1218325" cy="892575"/>
              </a:xfrm>
              <a:custGeom>
                <a:avLst/>
                <a:gdLst/>
                <a:ahLst/>
                <a:cxnLst/>
                <a:rect l="l" t="t" r="r" b="b"/>
                <a:pathLst>
                  <a:path w="48733" h="35703" extrusionOk="0">
                    <a:moveTo>
                      <a:pt x="47209" y="10702"/>
                    </a:moveTo>
                    <a:cubicBezTo>
                      <a:pt x="48732" y="6134"/>
                      <a:pt x="43402" y="2327"/>
                      <a:pt x="39553" y="5245"/>
                    </a:cubicBezTo>
                    <a:cubicBezTo>
                      <a:pt x="36084" y="0"/>
                      <a:pt x="28089" y="973"/>
                      <a:pt x="26016" y="6938"/>
                    </a:cubicBezTo>
                    <a:cubicBezTo>
                      <a:pt x="18782" y="42"/>
                      <a:pt x="6980" y="6388"/>
                      <a:pt x="8672" y="16202"/>
                    </a:cubicBezTo>
                    <a:cubicBezTo>
                      <a:pt x="2538" y="18021"/>
                      <a:pt x="0" y="25339"/>
                      <a:pt x="3723" y="30500"/>
                    </a:cubicBezTo>
                    <a:cubicBezTo>
                      <a:pt x="7445" y="35703"/>
                      <a:pt x="15187" y="35703"/>
                      <a:pt x="18867" y="30457"/>
                    </a:cubicBezTo>
                    <a:cubicBezTo>
                      <a:pt x="21321" y="33334"/>
                      <a:pt x="25424" y="34138"/>
                      <a:pt x="28808" y="32403"/>
                    </a:cubicBezTo>
                    <a:cubicBezTo>
                      <a:pt x="32150" y="30669"/>
                      <a:pt x="33884" y="26862"/>
                      <a:pt x="32996" y="23181"/>
                    </a:cubicBezTo>
                    <a:cubicBezTo>
                      <a:pt x="38537" y="24747"/>
                      <a:pt x="43529" y="19417"/>
                      <a:pt x="41583" y="14002"/>
                    </a:cubicBezTo>
                    <a:cubicBezTo>
                      <a:pt x="44037" y="14467"/>
                      <a:pt x="46406" y="13071"/>
                      <a:pt x="47209" y="107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6"/>
              <p:cNvSpPr/>
              <p:nvPr/>
            </p:nvSpPr>
            <p:spPr>
              <a:xfrm>
                <a:off x="5886825" y="590675"/>
                <a:ext cx="9264925" cy="360350"/>
              </a:xfrm>
              <a:custGeom>
                <a:avLst/>
                <a:gdLst/>
                <a:ahLst/>
                <a:cxnLst/>
                <a:rect l="l" t="t" r="r" b="b"/>
                <a:pathLst>
                  <a:path w="370597" h="14414" extrusionOk="0">
                    <a:moveTo>
                      <a:pt x="0" y="265"/>
                    </a:moveTo>
                    <a:cubicBezTo>
                      <a:pt x="35139" y="2623"/>
                      <a:pt x="149066" y="14458"/>
                      <a:pt x="210832" y="14414"/>
                    </a:cubicBezTo>
                    <a:cubicBezTo>
                      <a:pt x="272598" y="14370"/>
                      <a:pt x="343970" y="2402"/>
                      <a:pt x="370597" y="0"/>
                    </a:cubicBezTo>
                  </a:path>
                </a:pathLst>
              </a:custGeom>
              <a:noFill/>
              <a:ln w="9525" cap="flat" cmpd="sng">
                <a:solidFill>
                  <a:srgbClr val="FFFFFF"/>
                </a:solidFill>
                <a:prstDash val="solid"/>
                <a:round/>
                <a:headEnd type="none" w="med" len="med"/>
                <a:tailEnd type="none" w="med" len="med"/>
              </a:ln>
            </p:spPr>
          </p:sp>
          <p:cxnSp>
            <p:nvCxnSpPr>
              <p:cNvPr id="775" name="Google Shape;775;p46"/>
              <p:cNvCxnSpPr/>
              <p:nvPr/>
            </p:nvCxnSpPr>
            <p:spPr>
              <a:xfrm rot="10800000" flipH="1">
                <a:off x="4981780" y="577525"/>
                <a:ext cx="905100" cy="2334300"/>
              </a:xfrm>
              <a:prstGeom prst="straightConnector1">
                <a:avLst/>
              </a:prstGeom>
              <a:noFill/>
              <a:ln w="9525" cap="flat" cmpd="sng">
                <a:solidFill>
                  <a:srgbClr val="FFFFFF"/>
                </a:solidFill>
                <a:prstDash val="solid"/>
                <a:round/>
                <a:headEnd type="none" w="med" len="med"/>
                <a:tailEnd type="none" w="med" len="med"/>
              </a:ln>
            </p:spPr>
          </p:cxnSp>
          <p:cxnSp>
            <p:nvCxnSpPr>
              <p:cNvPr id="776" name="Google Shape;776;p46"/>
              <p:cNvCxnSpPr/>
              <p:nvPr/>
            </p:nvCxnSpPr>
            <p:spPr>
              <a:xfrm rot="10800000" flipH="1">
                <a:off x="5545827" y="590702"/>
                <a:ext cx="341100" cy="2319600"/>
              </a:xfrm>
              <a:prstGeom prst="straightConnector1">
                <a:avLst/>
              </a:prstGeom>
              <a:noFill/>
              <a:ln w="9525" cap="flat" cmpd="sng">
                <a:solidFill>
                  <a:srgbClr val="FFFFFF"/>
                </a:solidFill>
                <a:prstDash val="solid"/>
                <a:round/>
                <a:headEnd type="none" w="med" len="med"/>
                <a:tailEnd type="none" w="med" len="med"/>
              </a:ln>
            </p:spPr>
          </p:cxnSp>
          <p:cxnSp>
            <p:nvCxnSpPr>
              <p:cNvPr id="777" name="Google Shape;777;p46"/>
              <p:cNvCxnSpPr/>
              <p:nvPr/>
            </p:nvCxnSpPr>
            <p:spPr>
              <a:xfrm rot="10800000">
                <a:off x="5872175" y="539583"/>
                <a:ext cx="734918" cy="2407770"/>
              </a:xfrm>
              <a:prstGeom prst="straightConnector1">
                <a:avLst/>
              </a:prstGeom>
              <a:noFill/>
              <a:ln w="9525" cap="flat" cmpd="sng">
                <a:solidFill>
                  <a:schemeClr val="accent6"/>
                </a:solidFill>
                <a:prstDash val="solid"/>
                <a:round/>
                <a:headEnd type="none" w="med" len="med"/>
                <a:tailEnd type="oval" w="med" len="med"/>
              </a:ln>
            </p:spPr>
          </p:cxnSp>
          <p:cxnSp>
            <p:nvCxnSpPr>
              <p:cNvPr id="778" name="Google Shape;778;p46"/>
              <p:cNvCxnSpPr/>
              <p:nvPr/>
            </p:nvCxnSpPr>
            <p:spPr>
              <a:xfrm rot="10800000">
                <a:off x="15171671" y="597325"/>
                <a:ext cx="1685700" cy="2314500"/>
              </a:xfrm>
              <a:prstGeom prst="straightConnector1">
                <a:avLst/>
              </a:prstGeom>
              <a:noFill/>
              <a:ln w="9525" cap="flat" cmpd="sng">
                <a:solidFill>
                  <a:srgbClr val="FFFFFF"/>
                </a:solidFill>
                <a:prstDash val="solid"/>
                <a:round/>
                <a:headEnd type="none" w="med" len="med"/>
                <a:tailEnd type="none" w="med" len="med"/>
              </a:ln>
            </p:spPr>
          </p:cxnSp>
          <p:cxnSp>
            <p:nvCxnSpPr>
              <p:cNvPr id="779" name="Google Shape;779;p46"/>
              <p:cNvCxnSpPr/>
              <p:nvPr/>
            </p:nvCxnSpPr>
            <p:spPr>
              <a:xfrm rot="10800000">
                <a:off x="15158424" y="603902"/>
                <a:ext cx="1134900" cy="2306400"/>
              </a:xfrm>
              <a:prstGeom prst="straightConnector1">
                <a:avLst/>
              </a:prstGeom>
              <a:noFill/>
              <a:ln w="9525" cap="flat" cmpd="sng">
                <a:solidFill>
                  <a:srgbClr val="FFFFFF"/>
                </a:solidFill>
                <a:prstDash val="solid"/>
                <a:round/>
                <a:headEnd type="none" w="med" len="med"/>
                <a:tailEnd type="none" w="med" len="med"/>
              </a:ln>
            </p:spPr>
          </p:cxnSp>
          <p:cxnSp>
            <p:nvCxnSpPr>
              <p:cNvPr id="780" name="Google Shape;780;p46"/>
              <p:cNvCxnSpPr/>
              <p:nvPr/>
            </p:nvCxnSpPr>
            <p:spPr>
              <a:xfrm rot="10800000">
                <a:off x="15136133" y="539583"/>
                <a:ext cx="734918" cy="2407770"/>
              </a:xfrm>
              <a:prstGeom prst="straightConnector1">
                <a:avLst/>
              </a:prstGeom>
              <a:noFill/>
              <a:ln w="9525" cap="flat" cmpd="sng">
                <a:solidFill>
                  <a:schemeClr val="accent6"/>
                </a:solidFill>
                <a:prstDash val="solid"/>
                <a:round/>
                <a:headEnd type="none" w="med" len="med"/>
                <a:tailEnd type="oval" w="med" len="med"/>
              </a:ln>
            </p:spPr>
          </p:cxnSp>
          <p:grpSp>
            <p:nvGrpSpPr>
              <p:cNvPr id="781" name="Google Shape;781;p46"/>
              <p:cNvGrpSpPr/>
              <p:nvPr/>
            </p:nvGrpSpPr>
            <p:grpSpPr>
              <a:xfrm>
                <a:off x="4412659" y="2906073"/>
                <a:ext cx="13108743" cy="1678074"/>
                <a:chOff x="799450" y="3882200"/>
                <a:chExt cx="1937100" cy="247972"/>
              </a:xfrm>
            </p:grpSpPr>
            <p:grpSp>
              <p:nvGrpSpPr>
                <p:cNvPr id="782" name="Google Shape;782;p46"/>
                <p:cNvGrpSpPr/>
                <p:nvPr/>
              </p:nvGrpSpPr>
              <p:grpSpPr>
                <a:xfrm>
                  <a:off x="799450" y="3932909"/>
                  <a:ext cx="1937100" cy="197263"/>
                  <a:chOff x="799450" y="3983858"/>
                  <a:chExt cx="1937100" cy="146392"/>
                </a:xfrm>
              </p:grpSpPr>
              <p:sp>
                <p:nvSpPr>
                  <p:cNvPr id="783" name="Google Shape;783;p46"/>
                  <p:cNvSpPr/>
                  <p:nvPr/>
                </p:nvSpPr>
                <p:spPr>
                  <a:xfrm rot="10800000">
                    <a:off x="814925" y="4056750"/>
                    <a:ext cx="1907400" cy="73500"/>
                  </a:xfrm>
                  <a:prstGeom prst="trapezoid">
                    <a:avLst>
                      <a:gd name="adj" fmla="val 1534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rot="10800000">
                    <a:off x="799450" y="3983858"/>
                    <a:ext cx="1937100" cy="73500"/>
                  </a:xfrm>
                  <a:prstGeom prst="trapezoid">
                    <a:avLst>
                      <a:gd name="adj" fmla="val 1534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6"/>
                <p:cNvGrpSpPr/>
                <p:nvPr/>
              </p:nvGrpSpPr>
              <p:grpSpPr>
                <a:xfrm>
                  <a:off x="839650" y="3882200"/>
                  <a:ext cx="1842600" cy="50700"/>
                  <a:chOff x="839650" y="3882200"/>
                  <a:chExt cx="1842600" cy="50700"/>
                </a:xfrm>
              </p:grpSpPr>
              <p:sp>
                <p:nvSpPr>
                  <p:cNvPr id="786" name="Google Shape;786;p46"/>
                  <p:cNvSpPr/>
                  <p:nvPr/>
                </p:nvSpPr>
                <p:spPr>
                  <a:xfrm>
                    <a:off x="839650" y="3882200"/>
                    <a:ext cx="1842600" cy="5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46"/>
                  <p:cNvGrpSpPr/>
                  <p:nvPr/>
                </p:nvGrpSpPr>
                <p:grpSpPr>
                  <a:xfrm>
                    <a:off x="869023" y="3894092"/>
                    <a:ext cx="1783854" cy="26904"/>
                    <a:chOff x="869023" y="3894092"/>
                    <a:chExt cx="1783854" cy="26904"/>
                  </a:xfrm>
                </p:grpSpPr>
                <p:sp>
                  <p:nvSpPr>
                    <p:cNvPr id="788" name="Google Shape;788;p46"/>
                    <p:cNvSpPr/>
                    <p:nvPr/>
                  </p:nvSpPr>
                  <p:spPr>
                    <a:xfrm>
                      <a:off x="8690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a:off x="9365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10041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10717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11393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12068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12744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13420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14096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14771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15447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16123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16799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6"/>
                    <p:cNvSpPr/>
                    <p:nvPr/>
                  </p:nvSpPr>
                  <p:spPr>
                    <a:xfrm>
                      <a:off x="17474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18150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18826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19502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20177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20853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21529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22205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22880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23556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24232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6"/>
                    <p:cNvSpPr/>
                    <p:nvPr/>
                  </p:nvSpPr>
                  <p:spPr>
                    <a:xfrm>
                      <a:off x="24908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6"/>
                    <p:cNvSpPr/>
                    <p:nvPr/>
                  </p:nvSpPr>
                  <p:spPr>
                    <a:xfrm>
                      <a:off x="25583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26259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5" name="Google Shape;815;p46"/>
              <p:cNvGrpSpPr/>
              <p:nvPr/>
            </p:nvGrpSpPr>
            <p:grpSpPr>
              <a:xfrm>
                <a:off x="7671090" y="1660061"/>
                <a:ext cx="451703" cy="1246019"/>
                <a:chOff x="1274300" y="3698075"/>
                <a:chExt cx="66749" cy="184126"/>
              </a:xfrm>
            </p:grpSpPr>
            <p:sp>
              <p:nvSpPr>
                <p:cNvPr id="816" name="Google Shape;816;p46"/>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6"/>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6"/>
              <p:cNvGrpSpPr/>
              <p:nvPr/>
            </p:nvGrpSpPr>
            <p:grpSpPr>
              <a:xfrm>
                <a:off x="9832002" y="1660061"/>
                <a:ext cx="451703" cy="1246019"/>
                <a:chOff x="1274300" y="3698075"/>
                <a:chExt cx="66749" cy="184126"/>
              </a:xfrm>
            </p:grpSpPr>
            <p:sp>
              <p:nvSpPr>
                <p:cNvPr id="819" name="Google Shape;819;p46"/>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46"/>
              <p:cNvGrpSpPr/>
              <p:nvPr/>
            </p:nvGrpSpPr>
            <p:grpSpPr>
              <a:xfrm>
                <a:off x="11459514" y="1660061"/>
                <a:ext cx="451703" cy="1246019"/>
                <a:chOff x="1274300" y="3698075"/>
                <a:chExt cx="66749" cy="184126"/>
              </a:xfrm>
            </p:grpSpPr>
            <p:sp>
              <p:nvSpPr>
                <p:cNvPr id="822" name="Google Shape;822;p46"/>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6"/>
              <p:cNvGrpSpPr/>
              <p:nvPr/>
            </p:nvGrpSpPr>
            <p:grpSpPr>
              <a:xfrm>
                <a:off x="13087025" y="1660061"/>
                <a:ext cx="451703" cy="1246019"/>
                <a:chOff x="1274300" y="3698075"/>
                <a:chExt cx="66749" cy="184126"/>
              </a:xfrm>
            </p:grpSpPr>
            <p:sp>
              <p:nvSpPr>
                <p:cNvPr id="825" name="Google Shape;825;p46"/>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7" name="Google Shape;827;p46"/>
            <p:cNvSpPr/>
            <p:nvPr/>
          </p:nvSpPr>
          <p:spPr>
            <a:xfrm>
              <a:off x="-2297475" y="3899525"/>
              <a:ext cx="11441465" cy="1303761"/>
            </a:xfrm>
            <a:custGeom>
              <a:avLst/>
              <a:gdLst/>
              <a:ahLst/>
              <a:cxnLst/>
              <a:rect l="l" t="t" r="r" b="b"/>
              <a:pathLst>
                <a:path w="152436" h="17369" extrusionOk="0">
                  <a:moveTo>
                    <a:pt x="50508" y="1"/>
                  </a:moveTo>
                  <a:cubicBezTo>
                    <a:pt x="47549" y="1"/>
                    <a:pt x="44430" y="1151"/>
                    <a:pt x="41585" y="2247"/>
                  </a:cubicBezTo>
                  <a:cubicBezTo>
                    <a:pt x="28122" y="7515"/>
                    <a:pt x="14195" y="11490"/>
                    <a:pt x="0" y="14100"/>
                  </a:cubicBezTo>
                  <a:lnTo>
                    <a:pt x="0" y="17368"/>
                  </a:lnTo>
                  <a:lnTo>
                    <a:pt x="152436" y="17368"/>
                  </a:lnTo>
                  <a:lnTo>
                    <a:pt x="152436" y="9027"/>
                  </a:lnTo>
                  <a:cubicBezTo>
                    <a:pt x="151776" y="9188"/>
                    <a:pt x="151222" y="9272"/>
                    <a:pt x="150669" y="9272"/>
                  </a:cubicBezTo>
                  <a:cubicBezTo>
                    <a:pt x="149629" y="9272"/>
                    <a:pt x="148596" y="8973"/>
                    <a:pt x="146875" y="8320"/>
                  </a:cubicBezTo>
                  <a:cubicBezTo>
                    <a:pt x="144880" y="7555"/>
                    <a:pt x="142781" y="7169"/>
                    <a:pt x="140682" y="7169"/>
                  </a:cubicBezTo>
                  <a:cubicBezTo>
                    <a:pt x="138829" y="7169"/>
                    <a:pt x="136976" y="7470"/>
                    <a:pt x="135192" y="8076"/>
                  </a:cubicBezTo>
                  <a:cubicBezTo>
                    <a:pt x="134111" y="8429"/>
                    <a:pt x="133029" y="8922"/>
                    <a:pt x="131911" y="8922"/>
                  </a:cubicBezTo>
                  <a:cubicBezTo>
                    <a:pt x="131794" y="8922"/>
                    <a:pt x="131676" y="8916"/>
                    <a:pt x="131558" y="8905"/>
                  </a:cubicBezTo>
                  <a:cubicBezTo>
                    <a:pt x="129729" y="8759"/>
                    <a:pt x="128339" y="7246"/>
                    <a:pt x="126851" y="6124"/>
                  </a:cubicBezTo>
                  <a:cubicBezTo>
                    <a:pt x="124679" y="4538"/>
                    <a:pt x="122078" y="3720"/>
                    <a:pt x="119455" y="3720"/>
                  </a:cubicBezTo>
                  <a:cubicBezTo>
                    <a:pt x="117926" y="3720"/>
                    <a:pt x="116389" y="3998"/>
                    <a:pt x="114925" y="4564"/>
                  </a:cubicBezTo>
                  <a:cubicBezTo>
                    <a:pt x="112013" y="5723"/>
                    <a:pt x="109377" y="8009"/>
                    <a:pt x="106281" y="8009"/>
                  </a:cubicBezTo>
                  <a:cubicBezTo>
                    <a:pt x="106187" y="8009"/>
                    <a:pt x="106093" y="8007"/>
                    <a:pt x="105998" y="8002"/>
                  </a:cubicBezTo>
                  <a:cubicBezTo>
                    <a:pt x="104364" y="7929"/>
                    <a:pt x="102852" y="7198"/>
                    <a:pt x="101266" y="6807"/>
                  </a:cubicBezTo>
                  <a:cubicBezTo>
                    <a:pt x="100266" y="6570"/>
                    <a:pt x="99258" y="6476"/>
                    <a:pt x="98245" y="6476"/>
                  </a:cubicBezTo>
                  <a:cubicBezTo>
                    <a:pt x="94450" y="6476"/>
                    <a:pt x="90583" y="7793"/>
                    <a:pt x="86738" y="7793"/>
                  </a:cubicBezTo>
                  <a:cubicBezTo>
                    <a:pt x="86133" y="7793"/>
                    <a:pt x="85529" y="7761"/>
                    <a:pt x="84925" y="7685"/>
                  </a:cubicBezTo>
                  <a:cubicBezTo>
                    <a:pt x="80087" y="7078"/>
                    <a:pt x="75719" y="3715"/>
                    <a:pt x="70877" y="3715"/>
                  </a:cubicBezTo>
                  <a:cubicBezTo>
                    <a:pt x="70666" y="3715"/>
                    <a:pt x="70455" y="3721"/>
                    <a:pt x="70243" y="3734"/>
                  </a:cubicBezTo>
                  <a:cubicBezTo>
                    <a:pt x="67616" y="3887"/>
                    <a:pt x="65005" y="5063"/>
                    <a:pt x="62478" y="5063"/>
                  </a:cubicBezTo>
                  <a:cubicBezTo>
                    <a:pt x="61766" y="5063"/>
                    <a:pt x="61061" y="4970"/>
                    <a:pt x="60365" y="4734"/>
                  </a:cubicBezTo>
                  <a:cubicBezTo>
                    <a:pt x="58194" y="4003"/>
                    <a:pt x="56706" y="2051"/>
                    <a:pt x="54706" y="978"/>
                  </a:cubicBezTo>
                  <a:cubicBezTo>
                    <a:pt x="53380" y="279"/>
                    <a:pt x="51963" y="1"/>
                    <a:pt x="50508" y="1"/>
                  </a:cubicBezTo>
                  <a:close/>
                </a:path>
              </a:pathLst>
            </a:custGeom>
            <a:gradFill>
              <a:gsLst>
                <a:gs pos="0">
                  <a:srgbClr val="D0F3FF">
                    <a:alpha val="7176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1009650" y="55880"/>
            <a:ext cx="7446010" cy="398780"/>
          </a:xfrm>
          <a:prstGeom prst="rect">
            <a:avLst/>
          </a:prstGeom>
          <a:noFill/>
        </p:spPr>
        <p:txBody>
          <a:bodyPr wrap="none" rtlCol="0" anchor="t">
            <a:spAutoFit/>
          </a:bodyPr>
          <a:lstStyle/>
          <a:p>
            <a:pPr marL="0" lvl="0" indent="0" algn="l" rtl="0">
              <a:spcBef>
                <a:spcPts val="0"/>
              </a:spcBef>
              <a:spcAft>
                <a:spcPts val="0"/>
              </a:spcAft>
              <a:buNone/>
            </a:pPr>
            <a:r>
              <a:rPr lang="en-US" altLang="en-GB" sz="2000" b="1">
                <a:solidFill>
                  <a:schemeClr val="tx1"/>
                </a:solidFill>
                <a:latin typeface="Arial" panose="020B0604020202020204" pitchFamily="34" charset="0"/>
                <a:cs typeface="Arial" panose="020B0604020202020204" pitchFamily="34" charset="0"/>
                <a:sym typeface="+mn-ea"/>
              </a:rPr>
              <a:t>4. </a:t>
            </a:r>
            <a:r>
              <a:rPr lang="en-GB" sz="2000" b="1">
                <a:solidFill>
                  <a:schemeClr val="tx1"/>
                </a:solidFill>
                <a:latin typeface="Arial" panose="020B0604020202020204" pitchFamily="34" charset="0"/>
                <a:cs typeface="Arial" panose="020B0604020202020204" pitchFamily="34" charset="0"/>
                <a:sym typeface="+mn-ea"/>
              </a:rPr>
              <a:t>Xử lý Dữ liệu (Data Preprocessing &amp; Feature Engineering)</a:t>
            </a:r>
            <a:endParaRPr sz="2000" b="1">
              <a:solidFill>
                <a:schemeClr val="tx1"/>
              </a:solidFill>
              <a:latin typeface="Arial" panose="020B0604020202020204" pitchFamily="34" charset="0"/>
              <a:cs typeface="Arial" panose="020B0604020202020204" pitchFamily="34" charset="0"/>
              <a:sym typeface="+mn-ea"/>
            </a:endParaRPr>
          </a:p>
        </p:txBody>
      </p:sp>
      <p:sp>
        <p:nvSpPr>
          <p:cNvPr id="5" name="Text Box 4"/>
          <p:cNvSpPr txBox="1"/>
          <p:nvPr/>
        </p:nvSpPr>
        <p:spPr>
          <a:xfrm>
            <a:off x="3142615" y="454660"/>
            <a:ext cx="2760980" cy="58356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4.1. Dọn Dẹp Dữ Liệu: Xử Lý Các Giá Trị Thiếu</a:t>
            </a:r>
          </a:p>
        </p:txBody>
      </p:sp>
      <p:sp>
        <p:nvSpPr>
          <p:cNvPr id="3" name="Text Box 2"/>
          <p:cNvSpPr txBox="1"/>
          <p:nvPr/>
        </p:nvSpPr>
        <p:spPr>
          <a:xfrm>
            <a:off x="99060" y="1421765"/>
            <a:ext cx="2540000" cy="306705"/>
          </a:xfrm>
          <a:prstGeom prst="rect">
            <a:avLst/>
          </a:prstGeom>
          <a:noFill/>
        </p:spPr>
        <p:txBody>
          <a:bodyPr wrap="square" rtlCol="0" anchor="t">
            <a:spAutoFit/>
          </a:bodyPr>
          <a:lstStyle/>
          <a:p>
            <a:pPr algn="ctr"/>
            <a:r>
              <a:rPr lang="en-US" b="1"/>
              <a:t>Cột Age</a:t>
            </a:r>
          </a:p>
        </p:txBody>
      </p:sp>
      <p:sp>
        <p:nvSpPr>
          <p:cNvPr id="8" name="Text Box 7"/>
          <p:cNvSpPr txBox="1"/>
          <p:nvPr/>
        </p:nvSpPr>
        <p:spPr>
          <a:xfrm>
            <a:off x="99060" y="1823720"/>
            <a:ext cx="2540000" cy="1383665"/>
          </a:xfrm>
          <a:prstGeom prst="rect">
            <a:avLst/>
          </a:prstGeom>
          <a:noFill/>
        </p:spPr>
        <p:txBody>
          <a:bodyPr wrap="square" rtlCol="0" anchor="t">
            <a:spAutoFit/>
          </a:bodyPr>
          <a:lstStyle/>
          <a:p>
            <a:r>
              <a:rPr lang="en-US" b="1"/>
              <a:t>Vấn đề</a:t>
            </a:r>
            <a:r>
              <a:rPr lang="en-US"/>
              <a:t>: Thiếu khoảng 177 giá trị.</a:t>
            </a:r>
          </a:p>
          <a:p>
            <a:r>
              <a:rPr lang="en-US" b="1"/>
              <a:t>Giải pháp</a:t>
            </a:r>
            <a:r>
              <a:rPr lang="en-US"/>
              <a:t>: Điền giá trị thiếu (Imputation) bằng Median hoặc Mode của Title (thường chính xác hơn).</a:t>
            </a:r>
          </a:p>
        </p:txBody>
      </p:sp>
      <p:sp>
        <p:nvSpPr>
          <p:cNvPr id="7" name="Text Box 6"/>
          <p:cNvSpPr txBox="1"/>
          <p:nvPr/>
        </p:nvSpPr>
        <p:spPr>
          <a:xfrm>
            <a:off x="3606800" y="1421765"/>
            <a:ext cx="2540000" cy="306705"/>
          </a:xfrm>
          <a:prstGeom prst="rect">
            <a:avLst/>
          </a:prstGeom>
          <a:noFill/>
        </p:spPr>
        <p:txBody>
          <a:bodyPr wrap="square" rtlCol="0" anchor="t">
            <a:spAutoFit/>
          </a:bodyPr>
          <a:lstStyle/>
          <a:p>
            <a:pPr algn="ctr"/>
            <a:r>
              <a:rPr lang="en-US" b="1"/>
              <a:t>Cột Cabin</a:t>
            </a:r>
          </a:p>
        </p:txBody>
      </p:sp>
      <p:sp>
        <p:nvSpPr>
          <p:cNvPr id="9" name="Text Box 8"/>
          <p:cNvSpPr txBox="1"/>
          <p:nvPr/>
        </p:nvSpPr>
        <p:spPr>
          <a:xfrm>
            <a:off x="3606800" y="1823720"/>
            <a:ext cx="2540000" cy="953135"/>
          </a:xfrm>
          <a:prstGeom prst="rect">
            <a:avLst/>
          </a:prstGeom>
          <a:noFill/>
        </p:spPr>
        <p:txBody>
          <a:bodyPr wrap="square" rtlCol="0" anchor="t">
            <a:spAutoFit/>
          </a:bodyPr>
          <a:lstStyle/>
          <a:p>
            <a:r>
              <a:rPr lang="en-US" b="1"/>
              <a:t>Vấn đề</a:t>
            </a:r>
            <a:r>
              <a:rPr lang="en-US"/>
              <a:t>: Thiếu hơn 77% dữ liệu.</a:t>
            </a:r>
          </a:p>
          <a:p>
            <a:r>
              <a:rPr lang="en-US" b="1"/>
              <a:t>Giải pháp </a:t>
            </a:r>
            <a:r>
              <a:rPr lang="en-US"/>
              <a:t>: Xóa cột.</a:t>
            </a:r>
          </a:p>
          <a:p>
            <a:endParaRPr lang="en-US"/>
          </a:p>
        </p:txBody>
      </p:sp>
      <p:sp>
        <p:nvSpPr>
          <p:cNvPr id="12" name="Text Box 11"/>
          <p:cNvSpPr txBox="1"/>
          <p:nvPr/>
        </p:nvSpPr>
        <p:spPr>
          <a:xfrm>
            <a:off x="2639060" y="3156585"/>
            <a:ext cx="2540000" cy="306705"/>
          </a:xfrm>
          <a:prstGeom prst="rect">
            <a:avLst/>
          </a:prstGeom>
          <a:noFill/>
        </p:spPr>
        <p:txBody>
          <a:bodyPr wrap="square" rtlCol="0" anchor="t">
            <a:spAutoFit/>
          </a:bodyPr>
          <a:lstStyle/>
          <a:p>
            <a:pPr algn="ctr"/>
            <a:r>
              <a:rPr lang="en-US" b="1"/>
              <a:t>Cột Embarked</a:t>
            </a:r>
          </a:p>
        </p:txBody>
      </p:sp>
      <p:sp>
        <p:nvSpPr>
          <p:cNvPr id="13" name="Text Box 12"/>
          <p:cNvSpPr txBox="1"/>
          <p:nvPr/>
        </p:nvSpPr>
        <p:spPr>
          <a:xfrm>
            <a:off x="2639060" y="3573780"/>
            <a:ext cx="2540000" cy="1168400"/>
          </a:xfrm>
          <a:prstGeom prst="rect">
            <a:avLst/>
          </a:prstGeom>
          <a:noFill/>
        </p:spPr>
        <p:txBody>
          <a:bodyPr wrap="square" rtlCol="0" anchor="t">
            <a:spAutoFit/>
          </a:bodyPr>
          <a:lstStyle/>
          <a:p>
            <a:r>
              <a:rPr lang="en-US" b="1"/>
              <a:t>Vấn đề:</a:t>
            </a:r>
            <a:r>
              <a:rPr lang="en-US"/>
              <a:t> Thiếu rất ít (chỉ 2 giá trị).</a:t>
            </a:r>
          </a:p>
          <a:p>
            <a:r>
              <a:rPr lang="en-US" b="1"/>
              <a:t>Giải pháp:</a:t>
            </a:r>
            <a:r>
              <a:rPr lang="en-US"/>
              <a:t> Điền bằng Mode (giá trị xuất hiện nhiều nhất: Cảng 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4" name="Text Box 3"/>
          <p:cNvSpPr txBox="1"/>
          <p:nvPr/>
        </p:nvSpPr>
        <p:spPr>
          <a:xfrm>
            <a:off x="1009650" y="55880"/>
            <a:ext cx="7446010" cy="398780"/>
          </a:xfrm>
          <a:prstGeom prst="rect">
            <a:avLst/>
          </a:prstGeom>
          <a:noFill/>
        </p:spPr>
        <p:txBody>
          <a:bodyPr wrap="none" rtlCol="0" anchor="t">
            <a:spAutoFit/>
          </a:bodyPr>
          <a:lstStyle/>
          <a:p>
            <a:pPr marL="0" lvl="0" indent="0" algn="l" rtl="0">
              <a:spcBef>
                <a:spcPts val="0"/>
              </a:spcBef>
              <a:spcAft>
                <a:spcPts val="0"/>
              </a:spcAft>
              <a:buNone/>
            </a:pPr>
            <a:r>
              <a:rPr lang="en-US" altLang="en-GB" sz="2000" b="1">
                <a:solidFill>
                  <a:schemeClr val="tx1"/>
                </a:solidFill>
                <a:latin typeface="Arial" panose="020B0604020202020204" pitchFamily="34" charset="0"/>
                <a:cs typeface="Arial" panose="020B0604020202020204" pitchFamily="34" charset="0"/>
                <a:sym typeface="+mn-ea"/>
              </a:rPr>
              <a:t>4. </a:t>
            </a:r>
            <a:r>
              <a:rPr lang="en-GB" sz="2000" b="1">
                <a:solidFill>
                  <a:schemeClr val="tx1"/>
                </a:solidFill>
                <a:latin typeface="Arial" panose="020B0604020202020204" pitchFamily="34" charset="0"/>
                <a:cs typeface="Arial" panose="020B0604020202020204" pitchFamily="34" charset="0"/>
                <a:sym typeface="+mn-ea"/>
              </a:rPr>
              <a:t>Xử lý Dữ liệu (Data Preprocessing &amp; Feature Engineering)</a:t>
            </a:r>
            <a:endParaRPr sz="2000" b="1">
              <a:solidFill>
                <a:schemeClr val="tx1"/>
              </a:solidFill>
              <a:latin typeface="Arial" panose="020B0604020202020204" pitchFamily="34" charset="0"/>
              <a:cs typeface="Arial" panose="020B0604020202020204" pitchFamily="34" charset="0"/>
              <a:sym typeface="+mn-ea"/>
            </a:endParaRPr>
          </a:p>
        </p:txBody>
      </p:sp>
      <p:sp>
        <p:nvSpPr>
          <p:cNvPr id="5" name="Text Box 4"/>
          <p:cNvSpPr txBox="1"/>
          <p:nvPr/>
        </p:nvSpPr>
        <p:spPr>
          <a:xfrm>
            <a:off x="3142615" y="454660"/>
            <a:ext cx="2760980" cy="521970"/>
          </a:xfrm>
          <a:prstGeom prst="rect">
            <a:avLst/>
          </a:prstGeom>
          <a:noFill/>
        </p:spPr>
        <p:txBody>
          <a:bodyPr wrap="square" rtlCol="0" anchor="t">
            <a:spAutoFit/>
          </a:bodyPr>
          <a:lstStyle/>
          <a:p>
            <a:pPr algn="ctr"/>
            <a:r>
              <a:rPr lang="en-US" b="1">
                <a:solidFill>
                  <a:schemeClr val="tx1"/>
                </a:solidFill>
                <a:latin typeface="Arial" panose="020B0604020202020204" pitchFamily="34" charset="0"/>
                <a:cs typeface="Arial" panose="020B0604020202020204" pitchFamily="34" charset="0"/>
              </a:rPr>
              <a:t>4.1. Dọn Dẹp Dữ Liệu: Xử Lý Các Giá Trị Thiếu</a:t>
            </a:r>
          </a:p>
        </p:txBody>
      </p:sp>
      <p:pic>
        <p:nvPicPr>
          <p:cNvPr id="3" name="Picture 0"/>
          <p:cNvPicPr>
            <a:picLocks noChangeAspect="1"/>
          </p:cNvPicPr>
          <p:nvPr/>
        </p:nvPicPr>
        <p:blipFill>
          <a:blip r:embed="rId3"/>
          <a:stretch>
            <a:fillRect/>
          </a:stretch>
        </p:blipFill>
        <p:spPr>
          <a:xfrm>
            <a:off x="1793240" y="976630"/>
            <a:ext cx="5878830" cy="3627120"/>
          </a:xfrm>
          <a:prstGeom prst="rect">
            <a:avLst/>
          </a:prstGeom>
        </p:spPr>
      </p:pic>
      <p:sp>
        <p:nvSpPr>
          <p:cNvPr id="2" name="Text Box 1"/>
          <p:cNvSpPr txBox="1"/>
          <p:nvPr/>
        </p:nvSpPr>
        <p:spPr>
          <a:xfrm>
            <a:off x="3862070" y="4603750"/>
            <a:ext cx="1419860" cy="398780"/>
          </a:xfrm>
          <a:prstGeom prst="rect">
            <a:avLst/>
          </a:prstGeom>
          <a:noFill/>
        </p:spPr>
        <p:txBody>
          <a:bodyPr wrap="square" rtlCol="0">
            <a:spAutoFit/>
          </a:bodyPr>
          <a:lstStyle/>
          <a:p>
            <a:r>
              <a:rPr lang="en-US" sz="1000" b="1"/>
              <a:t>Hình 3. Xử lý dữ liệu</a:t>
            </a:r>
          </a:p>
          <a:p>
            <a:endParaRPr lang="en-US" sz="10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grpSp>
        <p:nvGrpSpPr>
          <p:cNvPr id="1045" name="Google Shape;1045;p50"/>
          <p:cNvGrpSpPr/>
          <p:nvPr/>
        </p:nvGrpSpPr>
        <p:grpSpPr>
          <a:xfrm>
            <a:off x="6921060" y="349239"/>
            <a:ext cx="1755275" cy="975224"/>
            <a:chOff x="6921060" y="349239"/>
            <a:chExt cx="1755275" cy="975224"/>
          </a:xfrm>
        </p:grpSpPr>
        <p:grpSp>
          <p:nvGrpSpPr>
            <p:cNvPr id="1046" name="Google Shape;1046;p50"/>
            <p:cNvGrpSpPr/>
            <p:nvPr/>
          </p:nvGrpSpPr>
          <p:grpSpPr>
            <a:xfrm rot="-1274724">
              <a:off x="6929007" y="651807"/>
              <a:ext cx="1739382" cy="370088"/>
              <a:chOff x="4122625" y="3917225"/>
              <a:chExt cx="2301162" cy="489618"/>
            </a:xfrm>
          </p:grpSpPr>
          <p:sp>
            <p:nvSpPr>
              <p:cNvPr id="1047" name="Google Shape;1047;p50"/>
              <p:cNvSpPr/>
              <p:nvPr/>
            </p:nvSpPr>
            <p:spPr>
              <a:xfrm rot="10800000">
                <a:off x="4122625" y="4020125"/>
                <a:ext cx="2162400" cy="386700"/>
              </a:xfrm>
              <a:prstGeom prst="trapezoid">
                <a:avLst>
                  <a:gd name="adj" fmla="val 1534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5721463" y="3917225"/>
                <a:ext cx="702324" cy="489618"/>
              </a:xfrm>
              <a:prstGeom prst="irregularSeal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50"/>
              <p:cNvGrpSpPr/>
              <p:nvPr/>
            </p:nvGrpSpPr>
            <p:grpSpPr>
              <a:xfrm>
                <a:off x="4204225" y="3917225"/>
                <a:ext cx="2007900" cy="102900"/>
                <a:chOff x="4204225" y="3917225"/>
                <a:chExt cx="2007900" cy="102900"/>
              </a:xfrm>
            </p:grpSpPr>
            <p:sp>
              <p:nvSpPr>
                <p:cNvPr id="1050" name="Google Shape;1050;p50"/>
                <p:cNvSpPr/>
                <p:nvPr/>
              </p:nvSpPr>
              <p:spPr>
                <a:xfrm>
                  <a:off x="4204225" y="3917225"/>
                  <a:ext cx="2007900" cy="1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 name="Google Shape;1051;p50"/>
                <p:cNvGrpSpPr/>
                <p:nvPr/>
              </p:nvGrpSpPr>
              <p:grpSpPr>
                <a:xfrm>
                  <a:off x="4290120" y="3941350"/>
                  <a:ext cx="1836108" cy="54560"/>
                  <a:chOff x="4290120" y="3941350"/>
                  <a:chExt cx="1836108" cy="54560"/>
                </a:xfrm>
              </p:grpSpPr>
              <p:sp>
                <p:nvSpPr>
                  <p:cNvPr id="1052" name="Google Shape;1052;p50"/>
                  <p:cNvSpPr/>
                  <p:nvPr/>
                </p:nvSpPr>
                <p:spPr>
                  <a:xfrm>
                    <a:off x="4290120"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4427162"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4564204"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4701246"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4838288"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4975330"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5112373"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5249415"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5386457"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5523499"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5660541"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5797583"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5934625"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6071667"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6" name="Google Shape;1066;p50"/>
            <p:cNvGrpSpPr/>
            <p:nvPr/>
          </p:nvGrpSpPr>
          <p:grpSpPr>
            <a:xfrm rot="2304738">
              <a:off x="7423464" y="350495"/>
              <a:ext cx="102318" cy="282240"/>
              <a:chOff x="1274300" y="3698075"/>
              <a:chExt cx="66749" cy="184126"/>
            </a:xfrm>
          </p:grpSpPr>
          <p:sp>
            <p:nvSpPr>
              <p:cNvPr id="1067" name="Google Shape;1067;p5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 Box 3"/>
          <p:cNvSpPr txBox="1"/>
          <p:nvPr/>
        </p:nvSpPr>
        <p:spPr>
          <a:xfrm>
            <a:off x="1009650" y="55880"/>
            <a:ext cx="7446010" cy="398780"/>
          </a:xfrm>
          <a:prstGeom prst="rect">
            <a:avLst/>
          </a:prstGeom>
          <a:noFill/>
        </p:spPr>
        <p:txBody>
          <a:bodyPr wrap="none" rtlCol="0" anchor="t">
            <a:spAutoFit/>
          </a:bodyPr>
          <a:lstStyle/>
          <a:p>
            <a:pPr marL="0" lvl="0" indent="0" algn="l" rtl="0">
              <a:spcBef>
                <a:spcPts val="0"/>
              </a:spcBef>
              <a:spcAft>
                <a:spcPts val="0"/>
              </a:spcAft>
              <a:buNone/>
            </a:pPr>
            <a:r>
              <a:rPr lang="en-US" altLang="en-GB" sz="2000" b="1">
                <a:solidFill>
                  <a:schemeClr val="tx1"/>
                </a:solidFill>
                <a:latin typeface="Arial" panose="020B0604020202020204" pitchFamily="34" charset="0"/>
                <a:cs typeface="Arial" panose="020B0604020202020204" pitchFamily="34" charset="0"/>
                <a:sym typeface="+mn-ea"/>
              </a:rPr>
              <a:t>4. </a:t>
            </a:r>
            <a:r>
              <a:rPr lang="en-GB" sz="2000" b="1">
                <a:solidFill>
                  <a:schemeClr val="tx1"/>
                </a:solidFill>
                <a:latin typeface="Arial" panose="020B0604020202020204" pitchFamily="34" charset="0"/>
                <a:cs typeface="Arial" panose="020B0604020202020204" pitchFamily="34" charset="0"/>
                <a:sym typeface="+mn-ea"/>
              </a:rPr>
              <a:t>Xử lý Dữ liệu (Data Preprocessing &amp; Feature Engineering)</a:t>
            </a:r>
            <a:endParaRPr sz="2000" b="1">
              <a:solidFill>
                <a:schemeClr val="tx1"/>
              </a:solidFill>
              <a:latin typeface="Arial" panose="020B0604020202020204" pitchFamily="34" charset="0"/>
              <a:cs typeface="Arial" panose="020B0604020202020204" pitchFamily="34" charset="0"/>
              <a:sym typeface="+mn-ea"/>
            </a:endParaRPr>
          </a:p>
        </p:txBody>
      </p:sp>
      <p:sp>
        <p:nvSpPr>
          <p:cNvPr id="5" name="Text Box 4"/>
          <p:cNvSpPr txBox="1"/>
          <p:nvPr/>
        </p:nvSpPr>
        <p:spPr>
          <a:xfrm>
            <a:off x="3142615" y="454660"/>
            <a:ext cx="2760980" cy="58356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4.2.  Hoàn Thiện: Mã Hóa và Chuẩn Hóa</a:t>
            </a:r>
          </a:p>
        </p:txBody>
      </p:sp>
      <p:sp>
        <p:nvSpPr>
          <p:cNvPr id="6" name="Text Box 5"/>
          <p:cNvSpPr txBox="1"/>
          <p:nvPr/>
        </p:nvSpPr>
        <p:spPr>
          <a:xfrm>
            <a:off x="1677035" y="1464945"/>
            <a:ext cx="2540000" cy="306705"/>
          </a:xfrm>
          <a:prstGeom prst="rect">
            <a:avLst/>
          </a:prstGeom>
          <a:noFill/>
        </p:spPr>
        <p:txBody>
          <a:bodyPr wrap="square" rtlCol="0" anchor="t">
            <a:spAutoFit/>
          </a:bodyPr>
          <a:lstStyle/>
          <a:p>
            <a:pPr algn="ctr"/>
            <a:r>
              <a:rPr lang="en-US" b="1"/>
              <a:t>Mã hóa Dữ liệu (Encoding)</a:t>
            </a:r>
          </a:p>
        </p:txBody>
      </p:sp>
      <p:sp>
        <p:nvSpPr>
          <p:cNvPr id="7" name="Text Box 6"/>
          <p:cNvSpPr txBox="1"/>
          <p:nvPr/>
        </p:nvSpPr>
        <p:spPr>
          <a:xfrm>
            <a:off x="4852035" y="1464945"/>
            <a:ext cx="3062605" cy="306705"/>
          </a:xfrm>
          <a:prstGeom prst="rect">
            <a:avLst/>
          </a:prstGeom>
          <a:noFill/>
        </p:spPr>
        <p:txBody>
          <a:bodyPr wrap="square" rtlCol="0" anchor="t">
            <a:spAutoFit/>
          </a:bodyPr>
          <a:lstStyle/>
          <a:p>
            <a:pPr algn="ctr"/>
            <a:r>
              <a:rPr lang="en-US" b="1"/>
              <a:t>Chuẩn hóa/Điều chỉnh (Scaling)</a:t>
            </a:r>
          </a:p>
        </p:txBody>
      </p:sp>
      <p:sp>
        <p:nvSpPr>
          <p:cNvPr id="8" name="Text Box 7"/>
          <p:cNvSpPr txBox="1"/>
          <p:nvPr/>
        </p:nvSpPr>
        <p:spPr>
          <a:xfrm>
            <a:off x="1768475" y="1771650"/>
            <a:ext cx="2540000" cy="1599565"/>
          </a:xfrm>
          <a:prstGeom prst="rect">
            <a:avLst/>
          </a:prstGeom>
          <a:noFill/>
        </p:spPr>
        <p:txBody>
          <a:bodyPr wrap="square" rtlCol="0" anchor="t">
            <a:spAutoFit/>
          </a:bodyPr>
          <a:lstStyle/>
          <a:p>
            <a:r>
              <a:rPr lang="en-US" b="1"/>
              <a:t>Mục đích:</a:t>
            </a:r>
            <a:r>
              <a:rPr lang="en-US"/>
              <a:t> Chuyển các đặc trưng phân loại (text) thành số để mô hình hiểu. Kỹ thuật: </a:t>
            </a:r>
            <a:r>
              <a:rPr lang="en-US" b="1"/>
              <a:t>One-Hot Encoding</a:t>
            </a:r>
            <a:r>
              <a:rPr lang="en-US"/>
              <a:t> cho các cột như </a:t>
            </a:r>
            <a:r>
              <a:rPr lang="en-US" b="1"/>
              <a:t>Sex, Embarked, Pclass,</a:t>
            </a:r>
            <a:r>
              <a:rPr lang="en-US"/>
              <a:t> và </a:t>
            </a:r>
            <a:r>
              <a:rPr lang="en-US" b="1"/>
              <a:t>Title</a:t>
            </a:r>
            <a:r>
              <a:rPr lang="en-US"/>
              <a:t> (sau khi đã nhóm các Title hiếm).</a:t>
            </a:r>
          </a:p>
        </p:txBody>
      </p:sp>
      <p:sp>
        <p:nvSpPr>
          <p:cNvPr id="9" name="Text Box 8"/>
          <p:cNvSpPr txBox="1"/>
          <p:nvPr/>
        </p:nvSpPr>
        <p:spPr>
          <a:xfrm>
            <a:off x="5085080" y="1771650"/>
            <a:ext cx="2540000" cy="1599565"/>
          </a:xfrm>
          <a:prstGeom prst="rect">
            <a:avLst/>
          </a:prstGeom>
          <a:noFill/>
        </p:spPr>
        <p:txBody>
          <a:bodyPr wrap="square" rtlCol="0" anchor="t">
            <a:spAutoFit/>
          </a:bodyPr>
          <a:lstStyle/>
          <a:p>
            <a:r>
              <a:rPr lang="en-US" b="1"/>
              <a:t>Mục đích:</a:t>
            </a:r>
            <a:r>
              <a:rPr lang="en-US"/>
              <a:t> Đưa các đặc trưng số về cùng một thang đo (đặc biệt quan trọng với </a:t>
            </a:r>
            <a:r>
              <a:rPr lang="en-US" b="1"/>
              <a:t>Age</a:t>
            </a:r>
            <a:r>
              <a:rPr lang="en-US"/>
              <a:t> và </a:t>
            </a:r>
            <a:r>
              <a:rPr lang="en-US" b="1"/>
              <a:t>Fare</a:t>
            </a:r>
            <a:r>
              <a:rPr lang="en-US"/>
              <a:t>). Kỹ thuật: Sử dụng </a:t>
            </a:r>
            <a:r>
              <a:rPr lang="en-US" b="1"/>
              <a:t>MinMaxScaler</a:t>
            </a:r>
            <a:r>
              <a:rPr lang="en-US"/>
              <a:t> (hoặc </a:t>
            </a:r>
            <a:r>
              <a:rPr lang="en-US" b="1"/>
              <a:t>StandardScaler</a:t>
            </a:r>
            <a:r>
              <a:rPr lang="en-US"/>
              <a:t>) cho các cột như </a:t>
            </a:r>
            <a:r>
              <a:rPr lang="en-US" b="1"/>
              <a:t>Age</a:t>
            </a:r>
            <a:r>
              <a:rPr lang="en-US"/>
              <a:t> và </a:t>
            </a:r>
            <a:r>
              <a:rPr lang="en-US" b="1"/>
              <a:t>Fare</a:t>
            </a:r>
            <a:r>
              <a:rPr lang="en-US"/>
              <a:t>.</a:t>
            </a:r>
          </a:p>
        </p:txBody>
      </p:sp>
      <p:cxnSp>
        <p:nvCxnSpPr>
          <p:cNvPr id="11" name="Straight Connector 10"/>
          <p:cNvCxnSpPr/>
          <p:nvPr/>
        </p:nvCxnSpPr>
        <p:spPr>
          <a:xfrm>
            <a:off x="4572000" y="1115695"/>
            <a:ext cx="0" cy="2176145"/>
          </a:xfrm>
          <a:prstGeom prst="line">
            <a:avLst/>
          </a:prstGeom>
          <a:ln w="28575" cmpd="sng">
            <a:solidFill>
              <a:schemeClr val="tx1"/>
            </a:solidFill>
            <a:prstDash val="solid"/>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4" name="Text Box 3"/>
          <p:cNvSpPr txBox="1"/>
          <p:nvPr/>
        </p:nvSpPr>
        <p:spPr>
          <a:xfrm>
            <a:off x="1009650" y="55880"/>
            <a:ext cx="7446010" cy="398780"/>
          </a:xfrm>
          <a:prstGeom prst="rect">
            <a:avLst/>
          </a:prstGeom>
          <a:noFill/>
        </p:spPr>
        <p:txBody>
          <a:bodyPr wrap="none" rtlCol="0" anchor="t">
            <a:spAutoFit/>
          </a:bodyPr>
          <a:lstStyle/>
          <a:p>
            <a:pPr marL="0" lvl="0" indent="0" algn="l" rtl="0">
              <a:spcBef>
                <a:spcPts val="0"/>
              </a:spcBef>
              <a:spcAft>
                <a:spcPts val="0"/>
              </a:spcAft>
              <a:buNone/>
            </a:pPr>
            <a:r>
              <a:rPr lang="en-US" altLang="en-GB" sz="2000" b="1">
                <a:solidFill>
                  <a:schemeClr val="tx1"/>
                </a:solidFill>
                <a:latin typeface="Arial" panose="020B0604020202020204" pitchFamily="34" charset="0"/>
                <a:cs typeface="Arial" panose="020B0604020202020204" pitchFamily="34" charset="0"/>
                <a:sym typeface="+mn-ea"/>
              </a:rPr>
              <a:t>4. </a:t>
            </a:r>
            <a:r>
              <a:rPr lang="en-GB" sz="2000" b="1">
                <a:solidFill>
                  <a:schemeClr val="tx1"/>
                </a:solidFill>
                <a:latin typeface="Arial" panose="020B0604020202020204" pitchFamily="34" charset="0"/>
                <a:cs typeface="Arial" panose="020B0604020202020204" pitchFamily="34" charset="0"/>
                <a:sym typeface="+mn-ea"/>
              </a:rPr>
              <a:t>Xử lý Dữ liệu (Data Preprocessing &amp; Feature Engineering)</a:t>
            </a:r>
            <a:endParaRPr sz="2000" b="1">
              <a:solidFill>
                <a:schemeClr val="tx1"/>
              </a:solidFill>
              <a:latin typeface="Arial" panose="020B0604020202020204" pitchFamily="34" charset="0"/>
              <a:cs typeface="Arial" panose="020B0604020202020204" pitchFamily="34" charset="0"/>
              <a:sym typeface="+mn-ea"/>
            </a:endParaRPr>
          </a:p>
        </p:txBody>
      </p:sp>
      <p:sp>
        <p:nvSpPr>
          <p:cNvPr id="15" name="Text Box 14"/>
          <p:cNvSpPr txBox="1"/>
          <p:nvPr/>
        </p:nvSpPr>
        <p:spPr>
          <a:xfrm>
            <a:off x="3142615" y="454660"/>
            <a:ext cx="2760980" cy="58356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4.2.  Hoàn Thiện: Mã Hóa và Chuẩn Hóa</a:t>
            </a:r>
          </a:p>
        </p:txBody>
      </p:sp>
      <p:sp>
        <p:nvSpPr>
          <p:cNvPr id="16" name="Text Box 15"/>
          <p:cNvSpPr txBox="1"/>
          <p:nvPr/>
        </p:nvSpPr>
        <p:spPr>
          <a:xfrm>
            <a:off x="14605" y="969010"/>
            <a:ext cx="9114790" cy="1383665"/>
          </a:xfrm>
          <a:prstGeom prst="rect">
            <a:avLst/>
          </a:prstGeom>
          <a:noFill/>
        </p:spPr>
        <p:txBody>
          <a:bodyPr wrap="square" rtlCol="0" anchor="t">
            <a:spAutoFit/>
          </a:bodyPr>
          <a:lstStyle/>
          <a:p>
            <a:r>
              <a:rPr lang="en-US"/>
              <a:t>Một số thuật toán khi chuyển đổi cột dạng danh mục thành kiểu OneHot thì cho hiệu suất cao hơn. </a:t>
            </a:r>
          </a:p>
          <a:p>
            <a:r>
              <a:rPr lang="en-US"/>
              <a:t>Bên cạnh đó, khi huấn luyện mô hình với dạng hàm mất mát CategoryEntropy thì cũng cần chuyển thuộc tính phân lớp sang dạng OneHot.</a:t>
            </a:r>
          </a:p>
          <a:p>
            <a:r>
              <a:rPr lang="en-US" b="1"/>
              <a:t>Sex</a:t>
            </a:r>
            <a:r>
              <a:rPr lang="en-US"/>
              <a:t>: kh cần vì 0 1 là đủ</a:t>
            </a:r>
          </a:p>
          <a:p>
            <a:r>
              <a:rPr lang="en-US" b="1"/>
              <a:t>Embarked:</a:t>
            </a:r>
            <a:r>
              <a:rPr lang="en-US"/>
              <a:t> Đây là ví dụ hoàn hảo. Các giá trị 'S', 'C', 'Q' đại diện cho các cảng khác nhau và không có cảng nào "lớn hơn" hay "tốt hơn" cảng nào.</a:t>
            </a:r>
          </a:p>
        </p:txBody>
      </p:sp>
      <p:pic>
        <p:nvPicPr>
          <p:cNvPr id="17" name="Picture 16"/>
          <p:cNvPicPr>
            <a:picLocks noChangeAspect="1"/>
          </p:cNvPicPr>
          <p:nvPr/>
        </p:nvPicPr>
        <p:blipFill>
          <a:blip r:embed="rId3"/>
          <a:stretch>
            <a:fillRect/>
          </a:stretch>
        </p:blipFill>
        <p:spPr>
          <a:xfrm>
            <a:off x="1289685" y="2352675"/>
            <a:ext cx="6886575" cy="2419350"/>
          </a:xfrm>
          <a:prstGeom prst="rect">
            <a:avLst/>
          </a:prstGeom>
        </p:spPr>
      </p:pic>
      <p:sp>
        <p:nvSpPr>
          <p:cNvPr id="18" name="Text Box 17"/>
          <p:cNvSpPr txBox="1"/>
          <p:nvPr/>
        </p:nvSpPr>
        <p:spPr>
          <a:xfrm>
            <a:off x="2733675" y="4772025"/>
            <a:ext cx="3641090" cy="245110"/>
          </a:xfrm>
          <a:prstGeom prst="rect">
            <a:avLst/>
          </a:prstGeom>
          <a:noFill/>
        </p:spPr>
        <p:txBody>
          <a:bodyPr wrap="none" rtlCol="0">
            <a:spAutoFit/>
          </a:bodyPr>
          <a:lstStyle/>
          <a:p>
            <a:r>
              <a:rPr lang="en-US" sz="1000" b="1"/>
              <a:t>Hình 4. Chuyển đổi dữ liệu danh mục thành dạng OneHot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4" name="Text Box 3"/>
          <p:cNvSpPr txBox="1"/>
          <p:nvPr/>
        </p:nvSpPr>
        <p:spPr>
          <a:xfrm>
            <a:off x="1009650" y="55880"/>
            <a:ext cx="7446010" cy="398780"/>
          </a:xfrm>
          <a:prstGeom prst="rect">
            <a:avLst/>
          </a:prstGeom>
          <a:noFill/>
        </p:spPr>
        <p:txBody>
          <a:bodyPr wrap="none" rtlCol="0" anchor="t">
            <a:spAutoFit/>
          </a:bodyPr>
          <a:lstStyle/>
          <a:p>
            <a:pPr marL="0" lvl="0" indent="0" algn="l" rtl="0">
              <a:spcBef>
                <a:spcPts val="0"/>
              </a:spcBef>
              <a:spcAft>
                <a:spcPts val="0"/>
              </a:spcAft>
              <a:buNone/>
            </a:pPr>
            <a:r>
              <a:rPr lang="en-US" altLang="en-GB" sz="2000" b="1">
                <a:solidFill>
                  <a:schemeClr val="tx1"/>
                </a:solidFill>
                <a:latin typeface="Arial" panose="020B0604020202020204" pitchFamily="34" charset="0"/>
                <a:cs typeface="Arial" panose="020B0604020202020204" pitchFamily="34" charset="0"/>
                <a:sym typeface="+mn-ea"/>
              </a:rPr>
              <a:t>4. </a:t>
            </a:r>
            <a:r>
              <a:rPr lang="en-GB" sz="2000" b="1">
                <a:solidFill>
                  <a:schemeClr val="tx1"/>
                </a:solidFill>
                <a:latin typeface="Arial" panose="020B0604020202020204" pitchFamily="34" charset="0"/>
                <a:cs typeface="Arial" panose="020B0604020202020204" pitchFamily="34" charset="0"/>
                <a:sym typeface="+mn-ea"/>
              </a:rPr>
              <a:t>Xử lý Dữ liệu (Data Preprocessing &amp; Feature Engineering)</a:t>
            </a:r>
            <a:endParaRPr sz="2000" b="1">
              <a:solidFill>
                <a:schemeClr val="tx1"/>
              </a:solidFill>
              <a:latin typeface="Arial" panose="020B0604020202020204" pitchFamily="34" charset="0"/>
              <a:cs typeface="Arial" panose="020B0604020202020204" pitchFamily="34" charset="0"/>
              <a:sym typeface="+mn-ea"/>
            </a:endParaRPr>
          </a:p>
        </p:txBody>
      </p:sp>
      <p:sp>
        <p:nvSpPr>
          <p:cNvPr id="15" name="Text Box 14"/>
          <p:cNvSpPr txBox="1"/>
          <p:nvPr/>
        </p:nvSpPr>
        <p:spPr>
          <a:xfrm>
            <a:off x="3142615" y="454660"/>
            <a:ext cx="2760980" cy="58356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4.2.  Hoàn Thiện: Mã Hóa và Chuẩn Hóa</a:t>
            </a:r>
          </a:p>
        </p:txBody>
      </p:sp>
      <p:pic>
        <p:nvPicPr>
          <p:cNvPr id="2" name="Picture 1"/>
          <p:cNvPicPr>
            <a:picLocks noChangeAspect="1"/>
          </p:cNvPicPr>
          <p:nvPr/>
        </p:nvPicPr>
        <p:blipFill>
          <a:blip r:embed="rId3"/>
          <a:stretch>
            <a:fillRect/>
          </a:stretch>
        </p:blipFill>
        <p:spPr>
          <a:xfrm>
            <a:off x="446405" y="1089025"/>
            <a:ext cx="8251190" cy="2966085"/>
          </a:xfrm>
          <a:prstGeom prst="rect">
            <a:avLst/>
          </a:prstGeom>
        </p:spPr>
      </p:pic>
      <p:sp>
        <p:nvSpPr>
          <p:cNvPr id="3" name="Text Box 2"/>
          <p:cNvSpPr txBox="1"/>
          <p:nvPr/>
        </p:nvSpPr>
        <p:spPr>
          <a:xfrm>
            <a:off x="3424555" y="4055110"/>
            <a:ext cx="2616200" cy="245110"/>
          </a:xfrm>
          <a:prstGeom prst="rect">
            <a:avLst/>
          </a:prstGeom>
          <a:noFill/>
        </p:spPr>
        <p:txBody>
          <a:bodyPr wrap="none" rtlCol="0">
            <a:spAutoFit/>
          </a:bodyPr>
          <a:lstStyle/>
          <a:p>
            <a:r>
              <a:rPr lang="en-US" sz="1000" b="1"/>
              <a:t>Hình 5.So sánh trước và sau chuyển đổi  </a:t>
            </a:r>
          </a:p>
        </p:txBody>
      </p:sp>
      <p:sp>
        <p:nvSpPr>
          <p:cNvPr id="5" name="Text Box 4"/>
          <p:cNvSpPr txBox="1"/>
          <p:nvPr/>
        </p:nvSpPr>
        <p:spPr>
          <a:xfrm>
            <a:off x="3302000" y="2202815"/>
            <a:ext cx="2540000" cy="737235"/>
          </a:xfrm>
          <a:prstGeom prst="rect">
            <a:avLst/>
          </a:prstGeom>
          <a:noFill/>
        </p:spPr>
        <p:txBody>
          <a:bodyPr wrap="square" rtlCol="0" anchor="t">
            <a:spAutoFit/>
          </a:bodyPr>
          <a:lstStyle/>
          <a:p>
            <a:r>
              <a:rPr lang="en-US"/>
              <a:t>	5. Xây Dựng Mô Hình: Chọn Lựa và Huấn Luyện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4" name="Text Box 3"/>
          <p:cNvSpPr txBox="1"/>
          <p:nvPr/>
        </p:nvSpPr>
        <p:spPr>
          <a:xfrm>
            <a:off x="1009650" y="55880"/>
            <a:ext cx="7446010" cy="398780"/>
          </a:xfrm>
          <a:prstGeom prst="rect">
            <a:avLst/>
          </a:prstGeom>
          <a:noFill/>
        </p:spPr>
        <p:txBody>
          <a:bodyPr wrap="none" rtlCol="0" anchor="t">
            <a:spAutoFit/>
          </a:bodyPr>
          <a:lstStyle/>
          <a:p>
            <a:pPr marL="0" lvl="0" indent="0" algn="l" rtl="0">
              <a:spcBef>
                <a:spcPts val="0"/>
              </a:spcBef>
              <a:spcAft>
                <a:spcPts val="0"/>
              </a:spcAft>
              <a:buNone/>
            </a:pPr>
            <a:r>
              <a:rPr lang="en-US" altLang="en-GB" sz="2000" b="1">
                <a:solidFill>
                  <a:schemeClr val="tx1"/>
                </a:solidFill>
                <a:latin typeface="Arial" panose="020B0604020202020204" pitchFamily="34" charset="0"/>
                <a:cs typeface="Arial" panose="020B0604020202020204" pitchFamily="34" charset="0"/>
                <a:sym typeface="+mn-ea"/>
              </a:rPr>
              <a:t>4. </a:t>
            </a:r>
            <a:r>
              <a:rPr lang="en-GB" sz="2000" b="1">
                <a:solidFill>
                  <a:schemeClr val="tx1"/>
                </a:solidFill>
                <a:latin typeface="Arial" panose="020B0604020202020204" pitchFamily="34" charset="0"/>
                <a:cs typeface="Arial" panose="020B0604020202020204" pitchFamily="34" charset="0"/>
                <a:sym typeface="+mn-ea"/>
              </a:rPr>
              <a:t>Xử lý Dữ liệu (Data Preprocessing &amp; Feature Engineering)</a:t>
            </a:r>
            <a:endParaRPr sz="2000" b="1">
              <a:solidFill>
                <a:schemeClr val="tx1"/>
              </a:solidFill>
              <a:latin typeface="Arial" panose="020B0604020202020204" pitchFamily="34" charset="0"/>
              <a:cs typeface="Arial" panose="020B0604020202020204" pitchFamily="34" charset="0"/>
              <a:sym typeface="+mn-ea"/>
            </a:endParaRPr>
          </a:p>
        </p:txBody>
      </p:sp>
      <p:sp>
        <p:nvSpPr>
          <p:cNvPr id="15" name="Text Box 14"/>
          <p:cNvSpPr txBox="1"/>
          <p:nvPr/>
        </p:nvSpPr>
        <p:spPr>
          <a:xfrm>
            <a:off x="3142615" y="454660"/>
            <a:ext cx="2760980" cy="58356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4.2.  Hoàn Thiện: Mã Hóa và Chuẩn Hóa</a:t>
            </a:r>
          </a:p>
        </p:txBody>
      </p:sp>
      <p:sp>
        <p:nvSpPr>
          <p:cNvPr id="5" name="Text Box 4"/>
          <p:cNvSpPr txBox="1"/>
          <p:nvPr/>
        </p:nvSpPr>
        <p:spPr>
          <a:xfrm>
            <a:off x="193040" y="1106170"/>
            <a:ext cx="2540000" cy="521970"/>
          </a:xfrm>
          <a:prstGeom prst="rect">
            <a:avLst/>
          </a:prstGeom>
          <a:noFill/>
        </p:spPr>
        <p:txBody>
          <a:bodyPr wrap="square" rtlCol="0" anchor="t">
            <a:spAutoFit/>
          </a:bodyPr>
          <a:lstStyle/>
          <a:p>
            <a:r>
              <a:rPr lang="en-US" b="1"/>
              <a:t>Chuẩn hóa các tính chất để đưa về cùng một miền trị</a:t>
            </a:r>
          </a:p>
        </p:txBody>
      </p:sp>
      <p:pic>
        <p:nvPicPr>
          <p:cNvPr id="6" name="Picture 5"/>
          <p:cNvPicPr>
            <a:picLocks noChangeAspect="1"/>
          </p:cNvPicPr>
          <p:nvPr/>
        </p:nvPicPr>
        <p:blipFill>
          <a:blip r:embed="rId3"/>
          <a:stretch>
            <a:fillRect/>
          </a:stretch>
        </p:blipFill>
        <p:spPr>
          <a:xfrm>
            <a:off x="117475" y="1592580"/>
            <a:ext cx="3832225" cy="1276985"/>
          </a:xfrm>
          <a:prstGeom prst="rect">
            <a:avLst/>
          </a:prstGeom>
        </p:spPr>
      </p:pic>
      <p:sp>
        <p:nvSpPr>
          <p:cNvPr id="7" name="Text Box 6"/>
          <p:cNvSpPr txBox="1"/>
          <p:nvPr/>
        </p:nvSpPr>
        <p:spPr>
          <a:xfrm>
            <a:off x="4179570" y="1108710"/>
            <a:ext cx="3099435" cy="3107690"/>
          </a:xfrm>
          <a:prstGeom prst="rect">
            <a:avLst/>
          </a:prstGeom>
          <a:noFill/>
        </p:spPr>
        <p:txBody>
          <a:bodyPr wrap="square" rtlCol="0" anchor="t">
            <a:spAutoFit/>
          </a:bodyPr>
          <a:lstStyle/>
          <a:p>
            <a:r>
              <a:rPr lang="en-US" b="1">
                <a:solidFill>
                  <a:srgbClr val="FF0000"/>
                </a:solidFill>
              </a:rPr>
              <a:t>Lưu ý:</a:t>
            </a:r>
            <a:endParaRPr lang="en-US"/>
          </a:p>
          <a:p>
            <a:r>
              <a:rPr lang="en-US" b="1"/>
              <a:t>Quá trình chuẩn hóa có thể làm trong phần thực nghiệm thuật toán.</a:t>
            </a:r>
          </a:p>
          <a:p>
            <a:endParaRPr lang="en-US" b="1"/>
          </a:p>
          <a:p>
            <a:r>
              <a:rPr lang="en-US" b="1"/>
              <a:t>Việc chuẩn hóa giúp đưa các thuộc tính có thang đo khác nhau (ví dụ: Age từ 0–80, trong khi Fare từ 0–512) về cùng một thang đo chung.</a:t>
            </a:r>
          </a:p>
          <a:p>
            <a:r>
              <a:rPr lang="en-US" b="1"/>
              <a:t>Điều này đảm bảo rằng các thuật toán máy học sẽ không bị “thiên vị” và đánh giá quá cao các thuộc tính có giá trị lớn hơn.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4" name="Text Box 3"/>
          <p:cNvSpPr txBox="1"/>
          <p:nvPr/>
        </p:nvSpPr>
        <p:spPr>
          <a:xfrm>
            <a:off x="1009650" y="55880"/>
            <a:ext cx="6878320" cy="398780"/>
          </a:xfrm>
          <a:prstGeom prst="rect">
            <a:avLst/>
          </a:prstGeom>
          <a:noFill/>
        </p:spPr>
        <p:txBody>
          <a:bodyPr wrap="none" rtlCol="0" anchor="t">
            <a:spAutoFit/>
          </a:bodyPr>
          <a:lstStyle/>
          <a:p>
            <a:pPr marL="0" lvl="0" indent="0" algn="l" rtl="0">
              <a:spcBef>
                <a:spcPts val="0"/>
              </a:spcBef>
              <a:spcAft>
                <a:spcPts val="0"/>
              </a:spcAft>
              <a:buNone/>
            </a:pPr>
            <a:r>
              <a:rPr sz="2000" b="1">
                <a:solidFill>
                  <a:schemeClr val="tx1"/>
                </a:solidFill>
                <a:latin typeface="Arial" panose="020B0604020202020204" pitchFamily="34" charset="0"/>
                <a:cs typeface="Arial" panose="020B0604020202020204" pitchFamily="34" charset="0"/>
                <a:sym typeface="+mn-ea"/>
              </a:rPr>
              <a:t>	5. Xây Dựng Mô Hình: Chọn Lựa và Huấn Luyện</a:t>
            </a:r>
          </a:p>
        </p:txBody>
      </p:sp>
      <p:sp>
        <p:nvSpPr>
          <p:cNvPr id="15" name="Text Box 14"/>
          <p:cNvSpPr txBox="1"/>
          <p:nvPr/>
        </p:nvSpPr>
        <p:spPr>
          <a:xfrm>
            <a:off x="3142615" y="454660"/>
            <a:ext cx="2760980" cy="33718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5.1. Chia Tập Dữ liệu</a:t>
            </a:r>
          </a:p>
        </p:txBody>
      </p:sp>
      <p:sp>
        <p:nvSpPr>
          <p:cNvPr id="16" name="Text Box 15"/>
          <p:cNvSpPr txBox="1"/>
          <p:nvPr/>
        </p:nvSpPr>
        <p:spPr>
          <a:xfrm>
            <a:off x="14605" y="969010"/>
            <a:ext cx="9114790" cy="521970"/>
          </a:xfrm>
          <a:prstGeom prst="rect">
            <a:avLst/>
          </a:prstGeom>
          <a:noFill/>
        </p:spPr>
        <p:txBody>
          <a:bodyPr wrap="square" rtlCol="0" anchor="t">
            <a:spAutoFit/>
          </a:bodyPr>
          <a:lstStyle/>
          <a:p>
            <a:r>
              <a:rPr lang="en-US">
                <a:solidFill>
                  <a:schemeClr val="tx1"/>
                </a:solidFill>
              </a:rPr>
              <a:t>Sau khi làm sạch dữ liệu, chúng ta chia dữ liệu thành hai phần: </a:t>
            </a:r>
            <a:r>
              <a:rPr lang="en-US" b="1" u="sng">
                <a:solidFill>
                  <a:schemeClr val="tx1"/>
                </a:solidFill>
              </a:rPr>
              <a:t>Train</a:t>
            </a:r>
            <a:r>
              <a:rPr lang="en-US">
                <a:solidFill>
                  <a:schemeClr val="tx1"/>
                </a:solidFill>
              </a:rPr>
              <a:t> để huấn luyện mô hình, và </a:t>
            </a:r>
            <a:r>
              <a:rPr lang="en-US" b="1" u="sng">
                <a:solidFill>
                  <a:schemeClr val="tx1"/>
                </a:solidFill>
              </a:rPr>
              <a:t>Test</a:t>
            </a:r>
            <a:r>
              <a:rPr lang="en-US">
                <a:solidFill>
                  <a:schemeClr val="tx1"/>
                </a:solidFill>
              </a:rPr>
              <a:t> để đánh giá hiệu suất của mô hình trên dữ liệu chưa từng thấy.</a:t>
            </a:r>
          </a:p>
        </p:txBody>
      </p:sp>
      <p:pic>
        <p:nvPicPr>
          <p:cNvPr id="9" name="Picture 8"/>
          <p:cNvPicPr>
            <a:picLocks noChangeAspect="1"/>
          </p:cNvPicPr>
          <p:nvPr/>
        </p:nvPicPr>
        <p:blipFill>
          <a:blip r:embed="rId3"/>
          <a:stretch>
            <a:fillRect/>
          </a:stretch>
        </p:blipFill>
        <p:spPr>
          <a:xfrm>
            <a:off x="3084830" y="1569085"/>
            <a:ext cx="2876550" cy="1638300"/>
          </a:xfrm>
          <a:prstGeom prst="rect">
            <a:avLst/>
          </a:prstGeom>
        </p:spPr>
      </p:pic>
      <p:sp>
        <p:nvSpPr>
          <p:cNvPr id="2" name="Text Box 0"/>
          <p:cNvSpPr txBox="1"/>
          <p:nvPr/>
        </p:nvSpPr>
        <p:spPr>
          <a:xfrm>
            <a:off x="3008630" y="3207385"/>
            <a:ext cx="3127375" cy="245110"/>
          </a:xfrm>
          <a:prstGeom prst="rect">
            <a:avLst/>
          </a:prstGeom>
          <a:noFill/>
        </p:spPr>
        <p:txBody>
          <a:bodyPr wrap="none" rtlCol="0">
            <a:spAutoFit/>
          </a:bodyPr>
          <a:lstStyle/>
          <a:p>
            <a:r>
              <a:rPr lang="en-US" sz="1000"/>
              <a:t>Hình 6. Bảng so sánh độ chính xác của các mô hình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8" name="Text Box 7"/>
          <p:cNvSpPr txBox="1"/>
          <p:nvPr/>
        </p:nvSpPr>
        <p:spPr>
          <a:xfrm>
            <a:off x="1009650" y="55880"/>
            <a:ext cx="6878320" cy="398780"/>
          </a:xfrm>
          <a:prstGeom prst="rect">
            <a:avLst/>
          </a:prstGeom>
          <a:noFill/>
        </p:spPr>
        <p:txBody>
          <a:bodyPr wrap="none" rtlCol="0" anchor="t">
            <a:spAutoFit/>
          </a:bodyPr>
          <a:lstStyle/>
          <a:p>
            <a:pPr marL="0" lvl="0" indent="0" algn="l" rtl="0">
              <a:spcBef>
                <a:spcPts val="0"/>
              </a:spcBef>
              <a:spcAft>
                <a:spcPts val="0"/>
              </a:spcAft>
              <a:buNone/>
            </a:pPr>
            <a:r>
              <a:rPr sz="2000" b="1">
                <a:solidFill>
                  <a:schemeClr val="tx1"/>
                </a:solidFill>
                <a:latin typeface="Arial" panose="020B0604020202020204" pitchFamily="34" charset="0"/>
                <a:cs typeface="Arial" panose="020B0604020202020204" pitchFamily="34" charset="0"/>
                <a:sym typeface="+mn-ea"/>
              </a:rPr>
              <a:t>	5. Xây Dựng Mô Hình: Chọn Lựa và Huấn Luyện</a:t>
            </a:r>
          </a:p>
        </p:txBody>
      </p:sp>
      <p:sp>
        <p:nvSpPr>
          <p:cNvPr id="10" name="Text Box 9"/>
          <p:cNvSpPr txBox="1"/>
          <p:nvPr/>
        </p:nvSpPr>
        <p:spPr>
          <a:xfrm>
            <a:off x="3191510" y="1038225"/>
            <a:ext cx="2760980" cy="33718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5.2. Lựa chọn Mô hình</a:t>
            </a:r>
          </a:p>
        </p:txBody>
      </p:sp>
      <p:sp>
        <p:nvSpPr>
          <p:cNvPr id="11" name="Text Box 10"/>
          <p:cNvSpPr txBox="1"/>
          <p:nvPr/>
        </p:nvSpPr>
        <p:spPr>
          <a:xfrm>
            <a:off x="14605" y="1375410"/>
            <a:ext cx="9114790" cy="737235"/>
          </a:xfrm>
          <a:prstGeom prst="rect">
            <a:avLst/>
          </a:prstGeom>
          <a:noFill/>
        </p:spPr>
        <p:txBody>
          <a:bodyPr wrap="square" rtlCol="0" anchor="t">
            <a:spAutoFit/>
          </a:bodyPr>
          <a:lstStyle/>
          <a:p>
            <a:r>
              <a:rPr lang="en-US">
                <a:solidFill>
                  <a:schemeClr val="tx1"/>
                </a:solidFill>
              </a:rPr>
              <a:t>Chúng tôi đã chọn </a:t>
            </a:r>
            <a:r>
              <a:rPr lang="en-US" b="1">
                <a:solidFill>
                  <a:schemeClr val="tx1"/>
                </a:solidFill>
              </a:rPr>
              <a:t>Random Forest Classifier</a:t>
            </a:r>
            <a:r>
              <a:rPr lang="en-US">
                <a:solidFill>
                  <a:schemeClr val="tx1"/>
                </a:solidFill>
              </a:rPr>
              <a:t> làm mô hình chính. </a:t>
            </a:r>
            <a:r>
              <a:rPr lang="en-US" b="1">
                <a:solidFill>
                  <a:schemeClr val="tx1"/>
                </a:solidFill>
              </a:rPr>
              <a:t>Random Forest </a:t>
            </a:r>
            <a:r>
              <a:rPr lang="en-US">
                <a:solidFill>
                  <a:schemeClr val="tx1"/>
                </a:solidFill>
              </a:rPr>
              <a:t>là sự kết hợp của nhiều cây quyết định, giúp giảm phương sai và thường mang lại độ chính xác cao. Nó là lựa chọn tuyệt vời cho bài toán phân loại này.</a:t>
            </a:r>
          </a:p>
        </p:txBody>
      </p:sp>
      <p:sp>
        <p:nvSpPr>
          <p:cNvPr id="12" name="Text Box 11"/>
          <p:cNvSpPr txBox="1"/>
          <p:nvPr/>
        </p:nvSpPr>
        <p:spPr>
          <a:xfrm>
            <a:off x="3267710" y="2112645"/>
            <a:ext cx="2760980" cy="33718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5.3. Tinh chỉnh Mô hình</a:t>
            </a:r>
          </a:p>
        </p:txBody>
      </p:sp>
      <p:sp>
        <p:nvSpPr>
          <p:cNvPr id="13" name="Text Box 12"/>
          <p:cNvSpPr txBox="1"/>
          <p:nvPr/>
        </p:nvSpPr>
        <p:spPr>
          <a:xfrm>
            <a:off x="14605" y="2449830"/>
            <a:ext cx="9114790" cy="737235"/>
          </a:xfrm>
          <a:prstGeom prst="rect">
            <a:avLst/>
          </a:prstGeom>
          <a:noFill/>
        </p:spPr>
        <p:txBody>
          <a:bodyPr wrap="square" rtlCol="0" anchor="t">
            <a:spAutoFit/>
          </a:bodyPr>
          <a:lstStyle/>
          <a:p>
            <a:r>
              <a:rPr lang="en-US">
                <a:solidFill>
                  <a:schemeClr val="tx1"/>
                </a:solidFill>
              </a:rPr>
              <a:t>Để đảm bảo mô hình đạt hiệu suất tối đa, chúng tôi thực hiện </a:t>
            </a:r>
            <a:r>
              <a:rPr lang="en-US" b="1">
                <a:solidFill>
                  <a:schemeClr val="tx1"/>
                </a:solidFill>
              </a:rPr>
              <a:t>Tinh chỉnh Siêu Tham số</a:t>
            </a:r>
            <a:r>
              <a:rPr lang="en-US">
                <a:solidFill>
                  <a:schemeClr val="tx1"/>
                </a:solidFill>
              </a:rPr>
              <a:t> bằng </a:t>
            </a:r>
            <a:r>
              <a:rPr lang="en-US" b="1">
                <a:solidFill>
                  <a:schemeClr val="tx1"/>
                </a:solidFill>
              </a:rPr>
              <a:t>GridSearchCV</a:t>
            </a:r>
            <a:r>
              <a:rPr lang="en-US">
                <a:solidFill>
                  <a:schemeClr val="tx1"/>
                </a:solidFill>
              </a:rPr>
              <a:t>. Kỹ thuật này tự động tìm kiếm sự kết hợp tham số tốt nhất (như độ sâu cây và số lượng cây) trên dữ liệu huấn luyện.</a:t>
            </a:r>
          </a:p>
        </p:txBody>
      </p:sp>
      <p:pic>
        <p:nvPicPr>
          <p:cNvPr id="1125" name="Google Shape;1125;p52"/>
          <p:cNvPicPr preferRelativeResize="0"/>
          <p:nvPr/>
        </p:nvPicPr>
        <p:blipFill rotWithShape="1">
          <a:blip r:embed="rId3"/>
          <a:srcRect l="9644" r="9644" b="19289"/>
          <a:stretch>
            <a:fillRect/>
          </a:stretch>
        </p:blipFill>
        <p:spPr>
          <a:xfrm>
            <a:off x="5047775" y="3111005"/>
            <a:ext cx="4081500" cy="40815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8" name="Text Box 7"/>
          <p:cNvSpPr txBox="1"/>
          <p:nvPr/>
        </p:nvSpPr>
        <p:spPr>
          <a:xfrm>
            <a:off x="1009650" y="55880"/>
            <a:ext cx="7005955" cy="398780"/>
          </a:xfrm>
          <a:prstGeom prst="rect">
            <a:avLst/>
          </a:prstGeom>
          <a:noFill/>
        </p:spPr>
        <p:txBody>
          <a:bodyPr wrap="none" rtlCol="0" anchor="t">
            <a:spAutoFit/>
          </a:bodyPr>
          <a:lstStyle/>
          <a:p>
            <a:pPr marL="0" lvl="0" indent="0" algn="l" rtl="0">
              <a:spcBef>
                <a:spcPts val="0"/>
              </a:spcBef>
              <a:spcAft>
                <a:spcPts val="0"/>
              </a:spcAft>
              <a:buNone/>
            </a:pPr>
            <a:r>
              <a:rPr sz="2000" b="1">
                <a:solidFill>
                  <a:schemeClr val="tx1"/>
                </a:solidFill>
                <a:latin typeface="Arial" panose="020B0604020202020204" pitchFamily="34" charset="0"/>
                <a:cs typeface="Arial" panose="020B0604020202020204" pitchFamily="34" charset="0"/>
                <a:sym typeface="+mn-ea"/>
              </a:rPr>
              <a:t>6. Đánh Giá &amp; Kết Luận: Hiệu Suất và Yếu Tố Quyết Định</a:t>
            </a:r>
          </a:p>
        </p:txBody>
      </p:sp>
      <p:sp>
        <p:nvSpPr>
          <p:cNvPr id="15" name="Text Box 14"/>
          <p:cNvSpPr txBox="1"/>
          <p:nvPr/>
        </p:nvSpPr>
        <p:spPr>
          <a:xfrm>
            <a:off x="3142615" y="454660"/>
            <a:ext cx="2760980" cy="33718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6.1. Kết quả Đánh giá</a:t>
            </a:r>
          </a:p>
        </p:txBody>
      </p:sp>
      <p:sp>
        <p:nvSpPr>
          <p:cNvPr id="2" name="Text Box 1"/>
          <p:cNvSpPr txBox="1"/>
          <p:nvPr/>
        </p:nvSpPr>
        <p:spPr>
          <a:xfrm>
            <a:off x="1009015" y="791845"/>
            <a:ext cx="7005955" cy="1323439"/>
          </a:xfrm>
          <a:prstGeom prst="rect">
            <a:avLst/>
          </a:prstGeom>
          <a:noFill/>
        </p:spPr>
        <p:txBody>
          <a:bodyPr wrap="square" rtlCol="0" anchor="t">
            <a:spAutoFit/>
          </a:bodyPr>
          <a:lstStyle/>
          <a:p>
            <a:r>
              <a:rPr lang="en-US" sz="2000" dirty="0"/>
              <a:t>Sau </a:t>
            </a:r>
            <a:r>
              <a:rPr lang="en-US" sz="2000" dirty="0" err="1"/>
              <a:t>khi</a:t>
            </a:r>
            <a:r>
              <a:rPr lang="en-US" sz="2000" dirty="0"/>
              <a:t> </a:t>
            </a:r>
            <a:r>
              <a:rPr lang="en-US" sz="2000" dirty="0" err="1"/>
              <a:t>tinh</a:t>
            </a:r>
            <a:r>
              <a:rPr lang="en-US" sz="2000" dirty="0"/>
              <a:t> </a:t>
            </a:r>
            <a:r>
              <a:rPr lang="en-US" sz="2000" dirty="0" err="1"/>
              <a:t>chỉnh</a:t>
            </a:r>
            <a:r>
              <a:rPr lang="en-US" sz="2000" dirty="0"/>
              <a:t>, </a:t>
            </a:r>
            <a:r>
              <a:rPr lang="en-US" sz="2000" dirty="0" err="1"/>
              <a:t>mô</a:t>
            </a:r>
            <a:r>
              <a:rPr lang="en-US" sz="2000" dirty="0"/>
              <a:t> </a:t>
            </a:r>
            <a:r>
              <a:rPr lang="en-US" sz="2000" dirty="0" err="1"/>
              <a:t>hình</a:t>
            </a:r>
            <a:r>
              <a:rPr lang="en-US" sz="2000" dirty="0"/>
              <a:t> Random Forest </a:t>
            </a:r>
            <a:r>
              <a:rPr lang="en-US" sz="2000" dirty="0" err="1"/>
              <a:t>tối</a:t>
            </a:r>
            <a:r>
              <a:rPr lang="en-US" sz="2000" dirty="0"/>
              <a:t> </a:t>
            </a:r>
            <a:r>
              <a:rPr lang="en-US" sz="2000" dirty="0" err="1"/>
              <a:t>ưu</a:t>
            </a:r>
            <a:r>
              <a:rPr lang="en-US" sz="2000" dirty="0"/>
              <a:t> </a:t>
            </a:r>
            <a:r>
              <a:rPr lang="en-US" sz="2000" dirty="0" err="1"/>
              <a:t>đã</a:t>
            </a:r>
            <a:r>
              <a:rPr lang="en-US" sz="2000" dirty="0"/>
              <a:t> </a:t>
            </a:r>
            <a:r>
              <a:rPr lang="en-US" sz="2000" dirty="0" err="1"/>
              <a:t>đạt</a:t>
            </a:r>
            <a:r>
              <a:rPr lang="en-US" sz="2000" dirty="0"/>
              <a:t> </a:t>
            </a:r>
            <a:r>
              <a:rPr lang="en-US" sz="2000" dirty="0" err="1"/>
              <a:t>độ</a:t>
            </a:r>
            <a:r>
              <a:rPr lang="en-US" sz="2000" dirty="0"/>
              <a:t> </a:t>
            </a:r>
            <a:r>
              <a:rPr lang="en-US" sz="2000" dirty="0" err="1"/>
              <a:t>chính</a:t>
            </a:r>
            <a:r>
              <a:rPr lang="en-US" sz="2000" dirty="0"/>
              <a:t> </a:t>
            </a:r>
            <a:r>
              <a:rPr lang="en-US" sz="2000" dirty="0" err="1"/>
              <a:t>xác</a:t>
            </a:r>
            <a:r>
              <a:rPr lang="en-US" sz="2000" dirty="0"/>
              <a:t> </a:t>
            </a:r>
            <a:r>
              <a:rPr lang="en-US" sz="2000" dirty="0" err="1"/>
              <a:t>là</a:t>
            </a:r>
            <a:r>
              <a:rPr lang="en-US" sz="2000" dirty="0"/>
              <a:t> [0.77] </a:t>
            </a:r>
            <a:r>
              <a:rPr lang="en-US" sz="2000" dirty="0" err="1"/>
              <a:t>trên</a:t>
            </a:r>
            <a:r>
              <a:rPr lang="en-US" sz="2000" dirty="0"/>
              <a:t> </a:t>
            </a:r>
            <a:r>
              <a:rPr lang="en-US" sz="2000" dirty="0" err="1"/>
              <a:t>tập</a:t>
            </a:r>
            <a:r>
              <a:rPr lang="en-US" sz="2000" dirty="0"/>
              <a:t> </a:t>
            </a:r>
            <a:r>
              <a:rPr lang="en-US" sz="2000" dirty="0" err="1"/>
              <a:t>kiểm</a:t>
            </a:r>
            <a:r>
              <a:rPr lang="en-US" sz="2000" dirty="0"/>
              <a:t> </a:t>
            </a:r>
            <a:r>
              <a:rPr lang="en-US" sz="2000" dirty="0" err="1"/>
              <a:t>tra</a:t>
            </a:r>
            <a:r>
              <a:rPr lang="en-US" sz="2000" dirty="0"/>
              <a:t>. Con </a:t>
            </a:r>
            <a:r>
              <a:rPr lang="en-US" sz="2000" dirty="0" err="1"/>
              <a:t>số</a:t>
            </a:r>
            <a:r>
              <a:rPr lang="en-US" sz="2000" dirty="0"/>
              <a:t> </a:t>
            </a:r>
            <a:r>
              <a:rPr lang="en-US" sz="2000" dirty="0" err="1"/>
              <a:t>này</a:t>
            </a:r>
            <a:r>
              <a:rPr lang="en-US" sz="2000" dirty="0"/>
              <a:t> </a:t>
            </a:r>
            <a:r>
              <a:rPr lang="en-US" sz="2000" dirty="0" err="1"/>
              <a:t>cho</a:t>
            </a:r>
            <a:r>
              <a:rPr lang="en-US" sz="2000" dirty="0"/>
              <a:t> </a:t>
            </a:r>
            <a:r>
              <a:rPr lang="en-US" sz="2000" dirty="0" err="1"/>
              <a:t>thấy</a:t>
            </a:r>
            <a:r>
              <a:rPr lang="en-US" sz="2000" dirty="0"/>
              <a:t> </a:t>
            </a:r>
            <a:r>
              <a:rPr lang="en-US" sz="2000" dirty="0" err="1"/>
              <a:t>mô</a:t>
            </a:r>
            <a:r>
              <a:rPr lang="en-US" sz="2000" dirty="0"/>
              <a:t> </a:t>
            </a:r>
            <a:r>
              <a:rPr lang="en-US" sz="2000" dirty="0" err="1"/>
              <a:t>hình</a:t>
            </a:r>
            <a:r>
              <a:rPr lang="en-US" sz="2000" dirty="0"/>
              <a:t> </a:t>
            </a:r>
            <a:r>
              <a:rPr lang="en-US" sz="2000" dirty="0" err="1"/>
              <a:t>của</a:t>
            </a:r>
            <a:r>
              <a:rPr lang="en-US" sz="2000" dirty="0"/>
              <a:t> </a:t>
            </a:r>
            <a:r>
              <a:rPr lang="en-US" sz="2000" dirty="0" err="1"/>
              <a:t>chúng</a:t>
            </a:r>
            <a:r>
              <a:rPr lang="en-US" sz="2000" dirty="0"/>
              <a:t> ta </a:t>
            </a:r>
            <a:r>
              <a:rPr lang="en-US" sz="2000" dirty="0" err="1"/>
              <a:t>có</a:t>
            </a:r>
            <a:r>
              <a:rPr lang="en-US" sz="2000" dirty="0"/>
              <a:t> </a:t>
            </a:r>
            <a:r>
              <a:rPr lang="en-US" sz="2000" dirty="0" err="1"/>
              <a:t>khả</a:t>
            </a:r>
            <a:r>
              <a:rPr lang="en-US" sz="2000" dirty="0"/>
              <a:t> </a:t>
            </a:r>
            <a:r>
              <a:rPr lang="en-US" sz="2000" dirty="0" err="1"/>
              <a:t>năng</a:t>
            </a:r>
            <a:r>
              <a:rPr lang="en-US" sz="2000" dirty="0"/>
              <a:t> </a:t>
            </a:r>
            <a:r>
              <a:rPr lang="en-US" sz="2000" dirty="0" err="1"/>
              <a:t>dự</a:t>
            </a:r>
            <a:r>
              <a:rPr lang="en-US" sz="2000" dirty="0"/>
              <a:t> </a:t>
            </a:r>
            <a:r>
              <a:rPr lang="en-US" sz="2000" dirty="0" err="1"/>
              <a:t>đoán</a:t>
            </a:r>
            <a:r>
              <a:rPr lang="en-US" sz="2000" dirty="0"/>
              <a:t> </a:t>
            </a:r>
            <a:r>
              <a:rPr lang="en-US" sz="2000" dirty="0" err="1"/>
              <a:t>đúng</a:t>
            </a:r>
            <a:r>
              <a:rPr lang="en-US" sz="2000" dirty="0"/>
              <a:t> </a:t>
            </a:r>
            <a:r>
              <a:rPr lang="en-US" sz="2000" dirty="0" err="1"/>
              <a:t>khoảng</a:t>
            </a:r>
            <a:r>
              <a:rPr lang="en-US" sz="2000" dirty="0"/>
              <a:t> [82.3%] </a:t>
            </a:r>
            <a:r>
              <a:rPr lang="en-US" sz="2000" dirty="0" err="1"/>
              <a:t>trường</a:t>
            </a:r>
            <a:r>
              <a:rPr lang="en-US" sz="2000" dirty="0"/>
              <a:t> </a:t>
            </a:r>
            <a:r>
              <a:rPr lang="en-US" sz="2000" dirty="0" err="1"/>
              <a:t>hợp</a:t>
            </a:r>
            <a:r>
              <a:rPr lang="en-US" sz="2000" dirty="0"/>
              <a:t> </a:t>
            </a:r>
            <a:r>
              <a:rPr lang="en-US" sz="2000" dirty="0" err="1"/>
              <a:t>sống</a:t>
            </a:r>
            <a:r>
              <a:rPr lang="en-US" sz="2000" dirty="0"/>
              <a:t> </a:t>
            </a:r>
            <a:r>
              <a:rPr lang="en-US" sz="2000" dirty="0" err="1"/>
              <a:t>sót</a:t>
            </a:r>
            <a:r>
              <a:rPr lang="en-US" sz="2000" dirty="0"/>
              <a:t> </a:t>
            </a:r>
            <a:r>
              <a:rPr lang="en-US" sz="2000" dirty="0" err="1"/>
              <a:t>hoặc</a:t>
            </a:r>
            <a:r>
              <a:rPr lang="en-US" sz="2000" dirty="0"/>
              <a:t> </a:t>
            </a:r>
            <a:r>
              <a:rPr lang="en-US" sz="2000" dirty="0" err="1"/>
              <a:t>tử</a:t>
            </a:r>
            <a:r>
              <a:rPr lang="en-US" sz="2000" dirty="0"/>
              <a:t> </a:t>
            </a:r>
            <a:r>
              <a:rPr lang="en-US" sz="2000" dirty="0" err="1"/>
              <a:t>vong</a:t>
            </a:r>
            <a:endParaRPr lang="en-US" sz="2000" dirty="0"/>
          </a:p>
        </p:txBody>
      </p:sp>
      <p:grpSp>
        <p:nvGrpSpPr>
          <p:cNvPr id="2273" name="Google Shape;2273;p71"/>
          <p:cNvGrpSpPr/>
          <p:nvPr/>
        </p:nvGrpSpPr>
        <p:grpSpPr>
          <a:xfrm>
            <a:off x="3131278" y="2674100"/>
            <a:ext cx="2353120" cy="1579248"/>
            <a:chOff x="3395438" y="1340600"/>
            <a:chExt cx="2353120" cy="1579248"/>
          </a:xfrm>
        </p:grpSpPr>
        <p:grpSp>
          <p:nvGrpSpPr>
            <p:cNvPr id="2274" name="Google Shape;2274;p71"/>
            <p:cNvGrpSpPr/>
            <p:nvPr/>
          </p:nvGrpSpPr>
          <p:grpSpPr>
            <a:xfrm>
              <a:off x="4144322" y="2556149"/>
              <a:ext cx="1604236" cy="363699"/>
              <a:chOff x="4144322" y="2556149"/>
              <a:chExt cx="1604236" cy="363699"/>
            </a:xfrm>
          </p:grpSpPr>
          <p:sp>
            <p:nvSpPr>
              <p:cNvPr id="2275" name="Google Shape;2275;p71"/>
              <p:cNvSpPr/>
              <p:nvPr/>
            </p:nvSpPr>
            <p:spPr>
              <a:xfrm>
                <a:off x="4378166" y="2737451"/>
                <a:ext cx="315465" cy="41360"/>
              </a:xfrm>
              <a:custGeom>
                <a:avLst/>
                <a:gdLst/>
                <a:ahLst/>
                <a:cxnLst/>
                <a:rect l="l" t="t" r="r" b="b"/>
                <a:pathLst>
                  <a:path w="4317" h="566" extrusionOk="0">
                    <a:moveTo>
                      <a:pt x="1351" y="1"/>
                    </a:moveTo>
                    <a:cubicBezTo>
                      <a:pt x="1154" y="13"/>
                      <a:pt x="958" y="37"/>
                      <a:pt x="768" y="74"/>
                    </a:cubicBezTo>
                    <a:cubicBezTo>
                      <a:pt x="750" y="76"/>
                      <a:pt x="732" y="77"/>
                      <a:pt x="714" y="77"/>
                    </a:cubicBezTo>
                    <a:cubicBezTo>
                      <a:pt x="590" y="77"/>
                      <a:pt x="454" y="33"/>
                      <a:pt x="301" y="33"/>
                    </a:cubicBezTo>
                    <a:cubicBezTo>
                      <a:pt x="227" y="33"/>
                      <a:pt x="150" y="43"/>
                      <a:pt x="68" y="74"/>
                    </a:cubicBezTo>
                    <a:lnTo>
                      <a:pt x="215" y="93"/>
                    </a:lnTo>
                    <a:cubicBezTo>
                      <a:pt x="362" y="111"/>
                      <a:pt x="491" y="166"/>
                      <a:pt x="639" y="203"/>
                    </a:cubicBezTo>
                    <a:cubicBezTo>
                      <a:pt x="668" y="209"/>
                      <a:pt x="698" y="212"/>
                      <a:pt x="728" y="212"/>
                    </a:cubicBezTo>
                    <a:cubicBezTo>
                      <a:pt x="849" y="212"/>
                      <a:pt x="969" y="172"/>
                      <a:pt x="1038" y="172"/>
                    </a:cubicBezTo>
                    <a:cubicBezTo>
                      <a:pt x="1130" y="172"/>
                      <a:pt x="1025" y="252"/>
                      <a:pt x="921" y="283"/>
                    </a:cubicBezTo>
                    <a:cubicBezTo>
                      <a:pt x="811" y="314"/>
                      <a:pt x="540" y="387"/>
                      <a:pt x="381" y="430"/>
                    </a:cubicBezTo>
                    <a:cubicBezTo>
                      <a:pt x="312" y="444"/>
                      <a:pt x="243" y="450"/>
                      <a:pt x="174" y="450"/>
                    </a:cubicBezTo>
                    <a:cubicBezTo>
                      <a:pt x="115" y="450"/>
                      <a:pt x="57" y="445"/>
                      <a:pt x="0" y="436"/>
                    </a:cubicBezTo>
                    <a:lnTo>
                      <a:pt x="0" y="436"/>
                    </a:lnTo>
                    <a:cubicBezTo>
                      <a:pt x="0" y="437"/>
                      <a:pt x="25" y="565"/>
                      <a:pt x="307" y="565"/>
                    </a:cubicBezTo>
                    <a:cubicBezTo>
                      <a:pt x="583" y="565"/>
                      <a:pt x="958" y="400"/>
                      <a:pt x="1308" y="400"/>
                    </a:cubicBezTo>
                    <a:cubicBezTo>
                      <a:pt x="1658" y="400"/>
                      <a:pt x="1627" y="565"/>
                      <a:pt x="2051" y="565"/>
                    </a:cubicBezTo>
                    <a:cubicBezTo>
                      <a:pt x="2475" y="565"/>
                      <a:pt x="2591" y="387"/>
                      <a:pt x="2591" y="387"/>
                    </a:cubicBezTo>
                    <a:cubicBezTo>
                      <a:pt x="2456" y="387"/>
                      <a:pt x="2333" y="455"/>
                      <a:pt x="2161" y="467"/>
                    </a:cubicBezTo>
                    <a:cubicBezTo>
                      <a:pt x="2154" y="468"/>
                      <a:pt x="2146" y="468"/>
                      <a:pt x="2138" y="468"/>
                    </a:cubicBezTo>
                    <a:cubicBezTo>
                      <a:pt x="1969" y="468"/>
                      <a:pt x="1808" y="343"/>
                      <a:pt x="1732" y="308"/>
                    </a:cubicBezTo>
                    <a:cubicBezTo>
                      <a:pt x="1646" y="277"/>
                      <a:pt x="1646" y="215"/>
                      <a:pt x="1725" y="203"/>
                    </a:cubicBezTo>
                    <a:cubicBezTo>
                      <a:pt x="1732" y="202"/>
                      <a:pt x="1739" y="201"/>
                      <a:pt x="1748" y="201"/>
                    </a:cubicBezTo>
                    <a:cubicBezTo>
                      <a:pt x="1841" y="201"/>
                      <a:pt x="2067" y="283"/>
                      <a:pt x="2303" y="283"/>
                    </a:cubicBezTo>
                    <a:cubicBezTo>
                      <a:pt x="2554" y="283"/>
                      <a:pt x="2677" y="197"/>
                      <a:pt x="2911" y="197"/>
                    </a:cubicBezTo>
                    <a:cubicBezTo>
                      <a:pt x="3138" y="197"/>
                      <a:pt x="3254" y="308"/>
                      <a:pt x="3666" y="308"/>
                    </a:cubicBezTo>
                    <a:cubicBezTo>
                      <a:pt x="3673" y="308"/>
                      <a:pt x="3681" y="308"/>
                      <a:pt x="3688" y="308"/>
                    </a:cubicBezTo>
                    <a:cubicBezTo>
                      <a:pt x="3920" y="308"/>
                      <a:pt x="4144" y="217"/>
                      <a:pt x="4317" y="62"/>
                    </a:cubicBezTo>
                    <a:lnTo>
                      <a:pt x="4317" y="62"/>
                    </a:lnTo>
                    <a:cubicBezTo>
                      <a:pt x="4083" y="129"/>
                      <a:pt x="3850" y="166"/>
                      <a:pt x="3611" y="179"/>
                    </a:cubicBezTo>
                    <a:cubicBezTo>
                      <a:pt x="3310" y="179"/>
                      <a:pt x="3205" y="62"/>
                      <a:pt x="2954" y="62"/>
                    </a:cubicBezTo>
                    <a:cubicBezTo>
                      <a:pt x="2696" y="62"/>
                      <a:pt x="2659" y="123"/>
                      <a:pt x="2247" y="123"/>
                    </a:cubicBezTo>
                    <a:cubicBezTo>
                      <a:pt x="1842" y="123"/>
                      <a:pt x="1566" y="1"/>
                      <a:pt x="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1"/>
              <p:cNvSpPr/>
              <p:nvPr/>
            </p:nvSpPr>
            <p:spPr>
              <a:xfrm>
                <a:off x="4953421" y="2788604"/>
                <a:ext cx="315903" cy="40922"/>
              </a:xfrm>
              <a:custGeom>
                <a:avLst/>
                <a:gdLst/>
                <a:ahLst/>
                <a:cxnLst/>
                <a:rect l="l" t="t" r="r" b="b"/>
                <a:pathLst>
                  <a:path w="4323" h="560" extrusionOk="0">
                    <a:moveTo>
                      <a:pt x="1357" y="1"/>
                    </a:moveTo>
                    <a:cubicBezTo>
                      <a:pt x="1161" y="7"/>
                      <a:pt x="964" y="31"/>
                      <a:pt x="768" y="68"/>
                    </a:cubicBezTo>
                    <a:cubicBezTo>
                      <a:pt x="750" y="70"/>
                      <a:pt x="733" y="71"/>
                      <a:pt x="715" y="71"/>
                    </a:cubicBezTo>
                    <a:cubicBezTo>
                      <a:pt x="594" y="71"/>
                      <a:pt x="459" y="27"/>
                      <a:pt x="307" y="27"/>
                    </a:cubicBezTo>
                    <a:cubicBezTo>
                      <a:pt x="233" y="27"/>
                      <a:pt x="156" y="37"/>
                      <a:pt x="74" y="68"/>
                    </a:cubicBezTo>
                    <a:lnTo>
                      <a:pt x="221" y="86"/>
                    </a:lnTo>
                    <a:cubicBezTo>
                      <a:pt x="368" y="105"/>
                      <a:pt x="491" y="166"/>
                      <a:pt x="645" y="197"/>
                    </a:cubicBezTo>
                    <a:cubicBezTo>
                      <a:pt x="677" y="204"/>
                      <a:pt x="709" y="206"/>
                      <a:pt x="742" y="206"/>
                    </a:cubicBezTo>
                    <a:cubicBezTo>
                      <a:pt x="858" y="206"/>
                      <a:pt x="972" y="172"/>
                      <a:pt x="1044" y="172"/>
                    </a:cubicBezTo>
                    <a:cubicBezTo>
                      <a:pt x="1136" y="172"/>
                      <a:pt x="1032" y="246"/>
                      <a:pt x="921" y="277"/>
                    </a:cubicBezTo>
                    <a:cubicBezTo>
                      <a:pt x="817" y="314"/>
                      <a:pt x="547" y="381"/>
                      <a:pt x="387" y="424"/>
                    </a:cubicBezTo>
                    <a:cubicBezTo>
                      <a:pt x="314" y="438"/>
                      <a:pt x="242" y="446"/>
                      <a:pt x="170" y="446"/>
                    </a:cubicBezTo>
                    <a:cubicBezTo>
                      <a:pt x="113" y="446"/>
                      <a:pt x="57" y="441"/>
                      <a:pt x="0" y="430"/>
                    </a:cubicBezTo>
                    <a:lnTo>
                      <a:pt x="0" y="430"/>
                    </a:lnTo>
                    <a:cubicBezTo>
                      <a:pt x="0" y="430"/>
                      <a:pt x="31" y="559"/>
                      <a:pt x="307" y="559"/>
                    </a:cubicBezTo>
                    <a:cubicBezTo>
                      <a:pt x="590" y="559"/>
                      <a:pt x="958" y="394"/>
                      <a:pt x="1314" y="394"/>
                    </a:cubicBezTo>
                    <a:cubicBezTo>
                      <a:pt x="1664" y="394"/>
                      <a:pt x="1633" y="559"/>
                      <a:pt x="2057" y="559"/>
                    </a:cubicBezTo>
                    <a:cubicBezTo>
                      <a:pt x="2481" y="559"/>
                      <a:pt x="2597" y="381"/>
                      <a:pt x="2597" y="381"/>
                    </a:cubicBezTo>
                    <a:cubicBezTo>
                      <a:pt x="2462" y="381"/>
                      <a:pt x="2340" y="455"/>
                      <a:pt x="2161" y="467"/>
                    </a:cubicBezTo>
                    <a:cubicBezTo>
                      <a:pt x="2154" y="468"/>
                      <a:pt x="2147" y="468"/>
                      <a:pt x="2140" y="468"/>
                    </a:cubicBezTo>
                    <a:cubicBezTo>
                      <a:pt x="1975" y="468"/>
                      <a:pt x="1814" y="337"/>
                      <a:pt x="1738" y="308"/>
                    </a:cubicBezTo>
                    <a:cubicBezTo>
                      <a:pt x="1652" y="271"/>
                      <a:pt x="1652" y="209"/>
                      <a:pt x="1732" y="197"/>
                    </a:cubicBezTo>
                    <a:cubicBezTo>
                      <a:pt x="1736" y="196"/>
                      <a:pt x="1742" y="196"/>
                      <a:pt x="1747" y="196"/>
                    </a:cubicBezTo>
                    <a:cubicBezTo>
                      <a:pt x="1836" y="196"/>
                      <a:pt x="2067" y="277"/>
                      <a:pt x="2303" y="277"/>
                    </a:cubicBezTo>
                    <a:cubicBezTo>
                      <a:pt x="2561" y="277"/>
                      <a:pt x="2683" y="191"/>
                      <a:pt x="2911" y="191"/>
                    </a:cubicBezTo>
                    <a:cubicBezTo>
                      <a:pt x="3144" y="191"/>
                      <a:pt x="3261" y="308"/>
                      <a:pt x="3672" y="308"/>
                    </a:cubicBezTo>
                    <a:cubicBezTo>
                      <a:pt x="3911" y="308"/>
                      <a:pt x="4145" y="222"/>
                      <a:pt x="4323" y="56"/>
                    </a:cubicBezTo>
                    <a:lnTo>
                      <a:pt x="4323" y="56"/>
                    </a:lnTo>
                    <a:cubicBezTo>
                      <a:pt x="4090" y="123"/>
                      <a:pt x="3856" y="166"/>
                      <a:pt x="3617" y="179"/>
                    </a:cubicBezTo>
                    <a:cubicBezTo>
                      <a:pt x="3316" y="179"/>
                      <a:pt x="3211" y="56"/>
                      <a:pt x="2960" y="56"/>
                    </a:cubicBezTo>
                    <a:cubicBezTo>
                      <a:pt x="2702" y="56"/>
                      <a:pt x="2665" y="117"/>
                      <a:pt x="2254" y="117"/>
                    </a:cubicBezTo>
                    <a:cubicBezTo>
                      <a:pt x="1842" y="117"/>
                      <a:pt x="1572" y="1"/>
                      <a:pt x="1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1"/>
              <p:cNvSpPr/>
              <p:nvPr/>
            </p:nvSpPr>
            <p:spPr>
              <a:xfrm>
                <a:off x="4618659" y="2875638"/>
                <a:ext cx="315465" cy="40922"/>
              </a:xfrm>
              <a:custGeom>
                <a:avLst/>
                <a:gdLst/>
                <a:ahLst/>
                <a:cxnLst/>
                <a:rect l="l" t="t" r="r" b="b"/>
                <a:pathLst>
                  <a:path w="4317" h="560" extrusionOk="0">
                    <a:moveTo>
                      <a:pt x="2960" y="1"/>
                    </a:moveTo>
                    <a:cubicBezTo>
                      <a:pt x="2751" y="1"/>
                      <a:pt x="2475" y="117"/>
                      <a:pt x="2070" y="117"/>
                    </a:cubicBezTo>
                    <a:cubicBezTo>
                      <a:pt x="1658" y="117"/>
                      <a:pt x="1621" y="56"/>
                      <a:pt x="1363" y="56"/>
                    </a:cubicBezTo>
                    <a:cubicBezTo>
                      <a:pt x="1106" y="56"/>
                      <a:pt x="1007" y="179"/>
                      <a:pt x="706" y="179"/>
                    </a:cubicBezTo>
                    <a:cubicBezTo>
                      <a:pt x="467" y="167"/>
                      <a:pt x="227" y="124"/>
                      <a:pt x="0" y="56"/>
                    </a:cubicBezTo>
                    <a:lnTo>
                      <a:pt x="0" y="56"/>
                    </a:lnTo>
                    <a:cubicBezTo>
                      <a:pt x="178" y="222"/>
                      <a:pt x="406" y="308"/>
                      <a:pt x="645" y="308"/>
                    </a:cubicBezTo>
                    <a:cubicBezTo>
                      <a:pt x="1063" y="308"/>
                      <a:pt x="1179" y="191"/>
                      <a:pt x="1406" y="191"/>
                    </a:cubicBezTo>
                    <a:cubicBezTo>
                      <a:pt x="1640" y="191"/>
                      <a:pt x="1763" y="277"/>
                      <a:pt x="2014" y="277"/>
                    </a:cubicBezTo>
                    <a:cubicBezTo>
                      <a:pt x="2256" y="277"/>
                      <a:pt x="2487" y="196"/>
                      <a:pt x="2576" y="196"/>
                    </a:cubicBezTo>
                    <a:cubicBezTo>
                      <a:pt x="2582" y="196"/>
                      <a:pt x="2587" y="196"/>
                      <a:pt x="2592" y="197"/>
                    </a:cubicBezTo>
                    <a:cubicBezTo>
                      <a:pt x="2671" y="210"/>
                      <a:pt x="2671" y="271"/>
                      <a:pt x="2585" y="308"/>
                    </a:cubicBezTo>
                    <a:cubicBezTo>
                      <a:pt x="2509" y="337"/>
                      <a:pt x="2342" y="468"/>
                      <a:pt x="2177" y="468"/>
                    </a:cubicBezTo>
                    <a:cubicBezTo>
                      <a:pt x="2170" y="468"/>
                      <a:pt x="2163" y="468"/>
                      <a:pt x="2156" y="467"/>
                    </a:cubicBezTo>
                    <a:cubicBezTo>
                      <a:pt x="1984" y="449"/>
                      <a:pt x="1855" y="381"/>
                      <a:pt x="1720" y="381"/>
                    </a:cubicBezTo>
                    <a:cubicBezTo>
                      <a:pt x="1720" y="381"/>
                      <a:pt x="1842" y="560"/>
                      <a:pt x="2266" y="560"/>
                    </a:cubicBezTo>
                    <a:cubicBezTo>
                      <a:pt x="2690" y="560"/>
                      <a:pt x="2653" y="394"/>
                      <a:pt x="3009" y="394"/>
                    </a:cubicBezTo>
                    <a:cubicBezTo>
                      <a:pt x="3359" y="394"/>
                      <a:pt x="3728" y="560"/>
                      <a:pt x="4010" y="560"/>
                    </a:cubicBezTo>
                    <a:cubicBezTo>
                      <a:pt x="4292" y="560"/>
                      <a:pt x="4317" y="431"/>
                      <a:pt x="4317" y="431"/>
                    </a:cubicBezTo>
                    <a:lnTo>
                      <a:pt x="4317" y="431"/>
                    </a:lnTo>
                    <a:cubicBezTo>
                      <a:pt x="4263" y="441"/>
                      <a:pt x="4207" y="446"/>
                      <a:pt x="4150" y="446"/>
                    </a:cubicBezTo>
                    <a:cubicBezTo>
                      <a:pt x="4078" y="446"/>
                      <a:pt x="4005" y="438"/>
                      <a:pt x="3936" y="424"/>
                    </a:cubicBezTo>
                    <a:cubicBezTo>
                      <a:pt x="3777" y="381"/>
                      <a:pt x="3506" y="314"/>
                      <a:pt x="3396" y="277"/>
                    </a:cubicBezTo>
                    <a:cubicBezTo>
                      <a:pt x="3285" y="246"/>
                      <a:pt x="3187" y="173"/>
                      <a:pt x="3279" y="173"/>
                    </a:cubicBezTo>
                    <a:cubicBezTo>
                      <a:pt x="3347" y="173"/>
                      <a:pt x="3463" y="207"/>
                      <a:pt x="3581" y="207"/>
                    </a:cubicBezTo>
                    <a:cubicBezTo>
                      <a:pt x="3613" y="207"/>
                      <a:pt x="3646" y="204"/>
                      <a:pt x="3678" y="197"/>
                    </a:cubicBezTo>
                    <a:cubicBezTo>
                      <a:pt x="3826" y="160"/>
                      <a:pt x="3955" y="105"/>
                      <a:pt x="4102" y="87"/>
                    </a:cubicBezTo>
                    <a:lnTo>
                      <a:pt x="4249" y="68"/>
                    </a:lnTo>
                    <a:cubicBezTo>
                      <a:pt x="4168" y="37"/>
                      <a:pt x="4090" y="27"/>
                      <a:pt x="4016" y="27"/>
                    </a:cubicBezTo>
                    <a:cubicBezTo>
                      <a:pt x="3864" y="27"/>
                      <a:pt x="3727" y="71"/>
                      <a:pt x="3603" y="71"/>
                    </a:cubicBezTo>
                    <a:cubicBezTo>
                      <a:pt x="3585" y="71"/>
                      <a:pt x="3567" y="71"/>
                      <a:pt x="3549" y="68"/>
                    </a:cubicBezTo>
                    <a:cubicBezTo>
                      <a:pt x="3359" y="31"/>
                      <a:pt x="3163" y="7"/>
                      <a:pt x="2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1"/>
              <p:cNvSpPr/>
              <p:nvPr/>
            </p:nvSpPr>
            <p:spPr>
              <a:xfrm>
                <a:off x="4535645" y="2631125"/>
                <a:ext cx="315538" cy="40922"/>
              </a:xfrm>
              <a:custGeom>
                <a:avLst/>
                <a:gdLst/>
                <a:ahLst/>
                <a:cxnLst/>
                <a:rect l="l" t="t" r="r" b="b"/>
                <a:pathLst>
                  <a:path w="4318" h="560" extrusionOk="0">
                    <a:moveTo>
                      <a:pt x="2966" y="0"/>
                    </a:moveTo>
                    <a:cubicBezTo>
                      <a:pt x="2751" y="0"/>
                      <a:pt x="2475" y="117"/>
                      <a:pt x="2070" y="117"/>
                    </a:cubicBezTo>
                    <a:cubicBezTo>
                      <a:pt x="1658" y="117"/>
                      <a:pt x="1621" y="62"/>
                      <a:pt x="1363" y="62"/>
                    </a:cubicBezTo>
                    <a:cubicBezTo>
                      <a:pt x="1106" y="62"/>
                      <a:pt x="1007" y="178"/>
                      <a:pt x="706" y="178"/>
                    </a:cubicBezTo>
                    <a:cubicBezTo>
                      <a:pt x="467" y="166"/>
                      <a:pt x="234" y="123"/>
                      <a:pt x="0" y="56"/>
                    </a:cubicBezTo>
                    <a:lnTo>
                      <a:pt x="0" y="56"/>
                    </a:lnTo>
                    <a:cubicBezTo>
                      <a:pt x="178" y="221"/>
                      <a:pt x="406" y="307"/>
                      <a:pt x="645" y="307"/>
                    </a:cubicBezTo>
                    <a:cubicBezTo>
                      <a:pt x="1063" y="307"/>
                      <a:pt x="1179" y="191"/>
                      <a:pt x="1413" y="191"/>
                    </a:cubicBezTo>
                    <a:cubicBezTo>
                      <a:pt x="1640" y="191"/>
                      <a:pt x="1763" y="283"/>
                      <a:pt x="2014" y="283"/>
                    </a:cubicBezTo>
                    <a:cubicBezTo>
                      <a:pt x="2257" y="283"/>
                      <a:pt x="2489" y="196"/>
                      <a:pt x="2577" y="196"/>
                    </a:cubicBezTo>
                    <a:cubicBezTo>
                      <a:pt x="2582" y="196"/>
                      <a:pt x="2587" y="196"/>
                      <a:pt x="2592" y="197"/>
                    </a:cubicBezTo>
                    <a:cubicBezTo>
                      <a:pt x="2671" y="209"/>
                      <a:pt x="2671" y="277"/>
                      <a:pt x="2585" y="307"/>
                    </a:cubicBezTo>
                    <a:cubicBezTo>
                      <a:pt x="2509" y="337"/>
                      <a:pt x="2348" y="468"/>
                      <a:pt x="2178" y="468"/>
                    </a:cubicBezTo>
                    <a:cubicBezTo>
                      <a:pt x="2170" y="468"/>
                      <a:pt x="2163" y="467"/>
                      <a:pt x="2156" y="467"/>
                    </a:cubicBezTo>
                    <a:cubicBezTo>
                      <a:pt x="1984" y="455"/>
                      <a:pt x="1855" y="381"/>
                      <a:pt x="1726" y="381"/>
                    </a:cubicBezTo>
                    <a:cubicBezTo>
                      <a:pt x="1726" y="381"/>
                      <a:pt x="1842" y="559"/>
                      <a:pt x="2266" y="559"/>
                    </a:cubicBezTo>
                    <a:cubicBezTo>
                      <a:pt x="2690" y="559"/>
                      <a:pt x="2659" y="393"/>
                      <a:pt x="3009" y="393"/>
                    </a:cubicBezTo>
                    <a:cubicBezTo>
                      <a:pt x="3359" y="393"/>
                      <a:pt x="3734" y="559"/>
                      <a:pt x="4010" y="559"/>
                    </a:cubicBezTo>
                    <a:cubicBezTo>
                      <a:pt x="4292" y="559"/>
                      <a:pt x="4317" y="436"/>
                      <a:pt x="4317" y="436"/>
                    </a:cubicBezTo>
                    <a:lnTo>
                      <a:pt x="4317" y="436"/>
                    </a:lnTo>
                    <a:cubicBezTo>
                      <a:pt x="4260" y="445"/>
                      <a:pt x="4200" y="449"/>
                      <a:pt x="4141" y="449"/>
                    </a:cubicBezTo>
                    <a:cubicBezTo>
                      <a:pt x="4071" y="449"/>
                      <a:pt x="4002" y="443"/>
                      <a:pt x="3936" y="430"/>
                    </a:cubicBezTo>
                    <a:cubicBezTo>
                      <a:pt x="3777" y="381"/>
                      <a:pt x="3506" y="313"/>
                      <a:pt x="3396" y="283"/>
                    </a:cubicBezTo>
                    <a:cubicBezTo>
                      <a:pt x="3292" y="246"/>
                      <a:pt x="3187" y="172"/>
                      <a:pt x="3279" y="172"/>
                    </a:cubicBezTo>
                    <a:cubicBezTo>
                      <a:pt x="3347" y="172"/>
                      <a:pt x="3463" y="206"/>
                      <a:pt x="3581" y="206"/>
                    </a:cubicBezTo>
                    <a:cubicBezTo>
                      <a:pt x="3613" y="206"/>
                      <a:pt x="3646" y="203"/>
                      <a:pt x="3678" y="197"/>
                    </a:cubicBezTo>
                    <a:cubicBezTo>
                      <a:pt x="3826" y="166"/>
                      <a:pt x="3955" y="105"/>
                      <a:pt x="4102" y="86"/>
                    </a:cubicBezTo>
                    <a:lnTo>
                      <a:pt x="4249" y="68"/>
                    </a:lnTo>
                    <a:cubicBezTo>
                      <a:pt x="4168" y="39"/>
                      <a:pt x="4091" y="29"/>
                      <a:pt x="4018" y="29"/>
                    </a:cubicBezTo>
                    <a:cubicBezTo>
                      <a:pt x="3866" y="29"/>
                      <a:pt x="3730" y="71"/>
                      <a:pt x="3606" y="71"/>
                    </a:cubicBezTo>
                    <a:cubicBezTo>
                      <a:pt x="3587" y="71"/>
                      <a:pt x="3568" y="70"/>
                      <a:pt x="3549" y="68"/>
                    </a:cubicBezTo>
                    <a:cubicBezTo>
                      <a:pt x="3359" y="31"/>
                      <a:pt x="3163" y="6"/>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1"/>
              <p:cNvSpPr/>
              <p:nvPr/>
            </p:nvSpPr>
            <p:spPr>
              <a:xfrm>
                <a:off x="5105054" y="2692582"/>
                <a:ext cx="315538" cy="41360"/>
              </a:xfrm>
              <a:custGeom>
                <a:avLst/>
                <a:gdLst/>
                <a:ahLst/>
                <a:cxnLst/>
                <a:rect l="l" t="t" r="r" b="b"/>
                <a:pathLst>
                  <a:path w="4318" h="566" extrusionOk="0">
                    <a:moveTo>
                      <a:pt x="1351" y="0"/>
                    </a:moveTo>
                    <a:cubicBezTo>
                      <a:pt x="1155" y="13"/>
                      <a:pt x="958" y="37"/>
                      <a:pt x="768" y="74"/>
                    </a:cubicBezTo>
                    <a:cubicBezTo>
                      <a:pt x="750" y="76"/>
                      <a:pt x="732" y="77"/>
                      <a:pt x="714" y="77"/>
                    </a:cubicBezTo>
                    <a:cubicBezTo>
                      <a:pt x="590" y="77"/>
                      <a:pt x="454" y="33"/>
                      <a:pt x="301" y="33"/>
                    </a:cubicBezTo>
                    <a:cubicBezTo>
                      <a:pt x="228" y="33"/>
                      <a:pt x="150" y="43"/>
                      <a:pt x="68" y="74"/>
                    </a:cubicBezTo>
                    <a:lnTo>
                      <a:pt x="215" y="93"/>
                    </a:lnTo>
                    <a:cubicBezTo>
                      <a:pt x="363" y="111"/>
                      <a:pt x="492" y="166"/>
                      <a:pt x="639" y="203"/>
                    </a:cubicBezTo>
                    <a:cubicBezTo>
                      <a:pt x="669" y="209"/>
                      <a:pt x="699" y="212"/>
                      <a:pt x="729" y="212"/>
                    </a:cubicBezTo>
                    <a:cubicBezTo>
                      <a:pt x="850" y="212"/>
                      <a:pt x="969" y="172"/>
                      <a:pt x="1038" y="172"/>
                    </a:cubicBezTo>
                    <a:cubicBezTo>
                      <a:pt x="1130" y="172"/>
                      <a:pt x="1026" y="252"/>
                      <a:pt x="922" y="283"/>
                    </a:cubicBezTo>
                    <a:cubicBezTo>
                      <a:pt x="811" y="314"/>
                      <a:pt x="541" y="387"/>
                      <a:pt x="381" y="430"/>
                    </a:cubicBezTo>
                    <a:cubicBezTo>
                      <a:pt x="315" y="443"/>
                      <a:pt x="246" y="450"/>
                      <a:pt x="177" y="450"/>
                    </a:cubicBezTo>
                    <a:cubicBezTo>
                      <a:pt x="117" y="450"/>
                      <a:pt x="57" y="445"/>
                      <a:pt x="1" y="436"/>
                    </a:cubicBezTo>
                    <a:lnTo>
                      <a:pt x="1" y="436"/>
                    </a:lnTo>
                    <a:cubicBezTo>
                      <a:pt x="1" y="436"/>
                      <a:pt x="25" y="565"/>
                      <a:pt x="308" y="565"/>
                    </a:cubicBezTo>
                    <a:cubicBezTo>
                      <a:pt x="584" y="565"/>
                      <a:pt x="958" y="400"/>
                      <a:pt x="1308" y="400"/>
                    </a:cubicBezTo>
                    <a:cubicBezTo>
                      <a:pt x="1658" y="400"/>
                      <a:pt x="1628" y="565"/>
                      <a:pt x="2051" y="565"/>
                    </a:cubicBezTo>
                    <a:cubicBezTo>
                      <a:pt x="2475" y="565"/>
                      <a:pt x="2598" y="387"/>
                      <a:pt x="2598" y="387"/>
                    </a:cubicBezTo>
                    <a:cubicBezTo>
                      <a:pt x="2463" y="387"/>
                      <a:pt x="2334" y="455"/>
                      <a:pt x="2162" y="467"/>
                    </a:cubicBezTo>
                    <a:cubicBezTo>
                      <a:pt x="2154" y="468"/>
                      <a:pt x="2147" y="468"/>
                      <a:pt x="2140" y="468"/>
                    </a:cubicBezTo>
                    <a:cubicBezTo>
                      <a:pt x="1975" y="468"/>
                      <a:pt x="1814" y="343"/>
                      <a:pt x="1732" y="308"/>
                    </a:cubicBezTo>
                    <a:cubicBezTo>
                      <a:pt x="1646" y="277"/>
                      <a:pt x="1646" y="215"/>
                      <a:pt x="1726" y="203"/>
                    </a:cubicBezTo>
                    <a:cubicBezTo>
                      <a:pt x="1732" y="202"/>
                      <a:pt x="1740" y="201"/>
                      <a:pt x="1749" y="201"/>
                    </a:cubicBezTo>
                    <a:cubicBezTo>
                      <a:pt x="1842" y="201"/>
                      <a:pt x="2067" y="283"/>
                      <a:pt x="2303" y="283"/>
                    </a:cubicBezTo>
                    <a:cubicBezTo>
                      <a:pt x="2555" y="283"/>
                      <a:pt x="2678" y="197"/>
                      <a:pt x="2911" y="197"/>
                    </a:cubicBezTo>
                    <a:cubicBezTo>
                      <a:pt x="3138" y="197"/>
                      <a:pt x="3255" y="308"/>
                      <a:pt x="3672" y="308"/>
                    </a:cubicBezTo>
                    <a:cubicBezTo>
                      <a:pt x="3680" y="308"/>
                      <a:pt x="3687" y="308"/>
                      <a:pt x="3695" y="308"/>
                    </a:cubicBezTo>
                    <a:cubicBezTo>
                      <a:pt x="3926" y="308"/>
                      <a:pt x="4145" y="217"/>
                      <a:pt x="4317" y="62"/>
                    </a:cubicBezTo>
                    <a:lnTo>
                      <a:pt x="4317" y="62"/>
                    </a:lnTo>
                    <a:cubicBezTo>
                      <a:pt x="4084" y="129"/>
                      <a:pt x="3851" y="166"/>
                      <a:pt x="3611" y="179"/>
                    </a:cubicBezTo>
                    <a:cubicBezTo>
                      <a:pt x="3310" y="179"/>
                      <a:pt x="3212" y="62"/>
                      <a:pt x="2954" y="62"/>
                    </a:cubicBezTo>
                    <a:cubicBezTo>
                      <a:pt x="2696" y="62"/>
                      <a:pt x="2659" y="123"/>
                      <a:pt x="2248" y="123"/>
                    </a:cubicBezTo>
                    <a:cubicBezTo>
                      <a:pt x="1843" y="123"/>
                      <a:pt x="1566" y="0"/>
                      <a:pt x="1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5433093" y="2574125"/>
                <a:ext cx="315465" cy="40922"/>
              </a:xfrm>
              <a:custGeom>
                <a:avLst/>
                <a:gdLst/>
                <a:ahLst/>
                <a:cxnLst/>
                <a:rect l="l" t="t" r="r" b="b"/>
                <a:pathLst>
                  <a:path w="4317" h="560" extrusionOk="0">
                    <a:moveTo>
                      <a:pt x="2960" y="0"/>
                    </a:moveTo>
                    <a:cubicBezTo>
                      <a:pt x="2751" y="0"/>
                      <a:pt x="2475" y="117"/>
                      <a:pt x="2063" y="117"/>
                    </a:cubicBezTo>
                    <a:cubicBezTo>
                      <a:pt x="1658" y="117"/>
                      <a:pt x="1621" y="62"/>
                      <a:pt x="1363" y="62"/>
                    </a:cubicBezTo>
                    <a:cubicBezTo>
                      <a:pt x="1105" y="62"/>
                      <a:pt x="1001" y="179"/>
                      <a:pt x="700" y="179"/>
                    </a:cubicBezTo>
                    <a:cubicBezTo>
                      <a:pt x="467" y="166"/>
                      <a:pt x="227" y="123"/>
                      <a:pt x="0" y="56"/>
                    </a:cubicBezTo>
                    <a:lnTo>
                      <a:pt x="0" y="56"/>
                    </a:lnTo>
                    <a:cubicBezTo>
                      <a:pt x="172" y="221"/>
                      <a:pt x="405" y="307"/>
                      <a:pt x="645" y="307"/>
                    </a:cubicBezTo>
                    <a:cubicBezTo>
                      <a:pt x="1062" y="307"/>
                      <a:pt x="1179" y="191"/>
                      <a:pt x="1406" y="191"/>
                    </a:cubicBezTo>
                    <a:cubicBezTo>
                      <a:pt x="1640" y="191"/>
                      <a:pt x="1756" y="283"/>
                      <a:pt x="2014" y="283"/>
                    </a:cubicBezTo>
                    <a:cubicBezTo>
                      <a:pt x="2257" y="283"/>
                      <a:pt x="2483" y="196"/>
                      <a:pt x="2576" y="196"/>
                    </a:cubicBezTo>
                    <a:cubicBezTo>
                      <a:pt x="2581" y="196"/>
                      <a:pt x="2587" y="196"/>
                      <a:pt x="2591" y="197"/>
                    </a:cubicBezTo>
                    <a:cubicBezTo>
                      <a:pt x="2665" y="209"/>
                      <a:pt x="2665" y="277"/>
                      <a:pt x="2585" y="307"/>
                    </a:cubicBezTo>
                    <a:cubicBezTo>
                      <a:pt x="2503" y="337"/>
                      <a:pt x="2341" y="468"/>
                      <a:pt x="2177" y="468"/>
                    </a:cubicBezTo>
                    <a:cubicBezTo>
                      <a:pt x="2170" y="468"/>
                      <a:pt x="2163" y="468"/>
                      <a:pt x="2155" y="467"/>
                    </a:cubicBezTo>
                    <a:cubicBezTo>
                      <a:pt x="1983" y="455"/>
                      <a:pt x="1855" y="381"/>
                      <a:pt x="1719" y="381"/>
                    </a:cubicBezTo>
                    <a:cubicBezTo>
                      <a:pt x="1719" y="381"/>
                      <a:pt x="1842" y="559"/>
                      <a:pt x="2266" y="559"/>
                    </a:cubicBezTo>
                    <a:cubicBezTo>
                      <a:pt x="2683" y="559"/>
                      <a:pt x="2653" y="393"/>
                      <a:pt x="3009" y="393"/>
                    </a:cubicBezTo>
                    <a:cubicBezTo>
                      <a:pt x="3359" y="393"/>
                      <a:pt x="3727" y="559"/>
                      <a:pt x="4010" y="559"/>
                    </a:cubicBezTo>
                    <a:cubicBezTo>
                      <a:pt x="4292" y="559"/>
                      <a:pt x="4317" y="436"/>
                      <a:pt x="4317" y="436"/>
                    </a:cubicBezTo>
                    <a:lnTo>
                      <a:pt x="4317" y="436"/>
                    </a:lnTo>
                    <a:cubicBezTo>
                      <a:pt x="4257" y="445"/>
                      <a:pt x="4197" y="450"/>
                      <a:pt x="4138" y="450"/>
                    </a:cubicBezTo>
                    <a:cubicBezTo>
                      <a:pt x="4070" y="450"/>
                      <a:pt x="4002" y="443"/>
                      <a:pt x="3936" y="430"/>
                    </a:cubicBezTo>
                    <a:cubicBezTo>
                      <a:pt x="3776" y="381"/>
                      <a:pt x="3506" y="314"/>
                      <a:pt x="3396" y="283"/>
                    </a:cubicBezTo>
                    <a:cubicBezTo>
                      <a:pt x="3285" y="246"/>
                      <a:pt x="3187" y="172"/>
                      <a:pt x="3273" y="172"/>
                    </a:cubicBezTo>
                    <a:cubicBezTo>
                      <a:pt x="3345" y="172"/>
                      <a:pt x="3462" y="206"/>
                      <a:pt x="3580" y="206"/>
                    </a:cubicBezTo>
                    <a:cubicBezTo>
                      <a:pt x="3613" y="206"/>
                      <a:pt x="3646" y="204"/>
                      <a:pt x="3678" y="197"/>
                    </a:cubicBezTo>
                    <a:cubicBezTo>
                      <a:pt x="3826" y="166"/>
                      <a:pt x="3955" y="105"/>
                      <a:pt x="4102" y="86"/>
                    </a:cubicBezTo>
                    <a:lnTo>
                      <a:pt x="4249" y="68"/>
                    </a:lnTo>
                    <a:cubicBezTo>
                      <a:pt x="4168" y="39"/>
                      <a:pt x="4090" y="29"/>
                      <a:pt x="4016" y="29"/>
                    </a:cubicBezTo>
                    <a:cubicBezTo>
                      <a:pt x="3863" y="29"/>
                      <a:pt x="3726" y="71"/>
                      <a:pt x="3604" y="71"/>
                    </a:cubicBezTo>
                    <a:cubicBezTo>
                      <a:pt x="3586" y="71"/>
                      <a:pt x="3567" y="70"/>
                      <a:pt x="3549" y="68"/>
                    </a:cubicBezTo>
                    <a:cubicBezTo>
                      <a:pt x="3353" y="31"/>
                      <a:pt x="3156" y="7"/>
                      <a:pt x="2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5043597" y="2635582"/>
                <a:ext cx="280973" cy="47353"/>
              </a:xfrm>
              <a:custGeom>
                <a:avLst/>
                <a:gdLst/>
                <a:ahLst/>
                <a:cxnLst/>
                <a:rect l="l" t="t" r="r" b="b"/>
                <a:pathLst>
                  <a:path w="3845" h="648" extrusionOk="0">
                    <a:moveTo>
                      <a:pt x="1038" y="1"/>
                    </a:moveTo>
                    <a:cubicBezTo>
                      <a:pt x="788" y="1"/>
                      <a:pt x="522" y="87"/>
                      <a:pt x="271" y="87"/>
                    </a:cubicBezTo>
                    <a:cubicBezTo>
                      <a:pt x="263" y="87"/>
                      <a:pt x="254" y="87"/>
                      <a:pt x="246" y="87"/>
                    </a:cubicBezTo>
                    <a:cubicBezTo>
                      <a:pt x="226" y="86"/>
                      <a:pt x="208" y="86"/>
                      <a:pt x="192" y="86"/>
                    </a:cubicBezTo>
                    <a:cubicBezTo>
                      <a:pt x="1" y="86"/>
                      <a:pt x="74" y="117"/>
                      <a:pt x="74" y="117"/>
                    </a:cubicBezTo>
                    <a:cubicBezTo>
                      <a:pt x="74" y="117"/>
                      <a:pt x="457" y="162"/>
                      <a:pt x="715" y="162"/>
                    </a:cubicBezTo>
                    <a:cubicBezTo>
                      <a:pt x="774" y="162"/>
                      <a:pt x="826" y="160"/>
                      <a:pt x="866" y="154"/>
                    </a:cubicBezTo>
                    <a:cubicBezTo>
                      <a:pt x="890" y="151"/>
                      <a:pt x="912" y="150"/>
                      <a:pt x="932" y="150"/>
                    </a:cubicBezTo>
                    <a:cubicBezTo>
                      <a:pt x="1085" y="150"/>
                      <a:pt x="1117" y="226"/>
                      <a:pt x="1063" y="259"/>
                    </a:cubicBezTo>
                    <a:cubicBezTo>
                      <a:pt x="1014" y="280"/>
                      <a:pt x="888" y="284"/>
                      <a:pt x="819" y="284"/>
                    </a:cubicBezTo>
                    <a:cubicBezTo>
                      <a:pt x="792" y="284"/>
                      <a:pt x="774" y="283"/>
                      <a:pt x="774" y="283"/>
                    </a:cubicBezTo>
                    <a:lnTo>
                      <a:pt x="774" y="283"/>
                    </a:lnTo>
                    <a:cubicBezTo>
                      <a:pt x="869" y="348"/>
                      <a:pt x="984" y="380"/>
                      <a:pt x="1096" y="380"/>
                    </a:cubicBezTo>
                    <a:cubicBezTo>
                      <a:pt x="1122" y="380"/>
                      <a:pt x="1148" y="379"/>
                      <a:pt x="1173" y="375"/>
                    </a:cubicBezTo>
                    <a:cubicBezTo>
                      <a:pt x="1373" y="330"/>
                      <a:pt x="1503" y="226"/>
                      <a:pt x="1698" y="226"/>
                    </a:cubicBezTo>
                    <a:cubicBezTo>
                      <a:pt x="1713" y="226"/>
                      <a:pt x="1728" y="227"/>
                      <a:pt x="1744" y="228"/>
                    </a:cubicBezTo>
                    <a:cubicBezTo>
                      <a:pt x="1971" y="246"/>
                      <a:pt x="2248" y="295"/>
                      <a:pt x="2094" y="381"/>
                    </a:cubicBezTo>
                    <a:cubicBezTo>
                      <a:pt x="2035" y="413"/>
                      <a:pt x="1974" y="420"/>
                      <a:pt x="1912" y="420"/>
                    </a:cubicBezTo>
                    <a:cubicBezTo>
                      <a:pt x="1869" y="420"/>
                      <a:pt x="1825" y="417"/>
                      <a:pt x="1781" y="417"/>
                    </a:cubicBezTo>
                    <a:cubicBezTo>
                      <a:pt x="1718" y="417"/>
                      <a:pt x="1654" y="423"/>
                      <a:pt x="1591" y="455"/>
                    </a:cubicBezTo>
                    <a:cubicBezTo>
                      <a:pt x="1425" y="541"/>
                      <a:pt x="1437" y="639"/>
                      <a:pt x="1437" y="639"/>
                    </a:cubicBezTo>
                    <a:cubicBezTo>
                      <a:pt x="1553" y="607"/>
                      <a:pt x="1670" y="592"/>
                      <a:pt x="1786" y="592"/>
                    </a:cubicBezTo>
                    <a:cubicBezTo>
                      <a:pt x="1823" y="592"/>
                      <a:pt x="1860" y="593"/>
                      <a:pt x="1898" y="596"/>
                    </a:cubicBezTo>
                    <a:cubicBezTo>
                      <a:pt x="2143" y="601"/>
                      <a:pt x="2319" y="647"/>
                      <a:pt x="2422" y="647"/>
                    </a:cubicBezTo>
                    <a:cubicBezTo>
                      <a:pt x="2446" y="647"/>
                      <a:pt x="2465" y="645"/>
                      <a:pt x="2481" y="639"/>
                    </a:cubicBezTo>
                    <a:cubicBezTo>
                      <a:pt x="2560" y="605"/>
                      <a:pt x="2411" y="546"/>
                      <a:pt x="2315" y="546"/>
                    </a:cubicBezTo>
                    <a:cubicBezTo>
                      <a:pt x="2306" y="546"/>
                      <a:pt x="2298" y="546"/>
                      <a:pt x="2291" y="547"/>
                    </a:cubicBezTo>
                    <a:cubicBezTo>
                      <a:pt x="2283" y="548"/>
                      <a:pt x="2276" y="549"/>
                      <a:pt x="2269" y="549"/>
                    </a:cubicBezTo>
                    <a:cubicBezTo>
                      <a:pt x="2232" y="549"/>
                      <a:pt x="2193" y="536"/>
                      <a:pt x="2168" y="510"/>
                    </a:cubicBezTo>
                    <a:cubicBezTo>
                      <a:pt x="2168" y="510"/>
                      <a:pt x="2248" y="425"/>
                      <a:pt x="2472" y="425"/>
                    </a:cubicBezTo>
                    <a:cubicBezTo>
                      <a:pt x="2503" y="425"/>
                      <a:pt x="2536" y="427"/>
                      <a:pt x="2573" y="430"/>
                    </a:cubicBezTo>
                    <a:cubicBezTo>
                      <a:pt x="2640" y="437"/>
                      <a:pt x="2697" y="441"/>
                      <a:pt x="2744" y="441"/>
                    </a:cubicBezTo>
                    <a:cubicBezTo>
                      <a:pt x="2904" y="441"/>
                      <a:pt x="2951" y="404"/>
                      <a:pt x="2899" y="357"/>
                    </a:cubicBezTo>
                    <a:lnTo>
                      <a:pt x="2899" y="357"/>
                    </a:lnTo>
                    <a:cubicBezTo>
                      <a:pt x="2899" y="357"/>
                      <a:pt x="3221" y="373"/>
                      <a:pt x="3468" y="373"/>
                    </a:cubicBezTo>
                    <a:cubicBezTo>
                      <a:pt x="3592" y="373"/>
                      <a:pt x="3697" y="369"/>
                      <a:pt x="3734" y="357"/>
                    </a:cubicBezTo>
                    <a:cubicBezTo>
                      <a:pt x="3845" y="328"/>
                      <a:pt x="3811" y="270"/>
                      <a:pt x="3664" y="270"/>
                    </a:cubicBezTo>
                    <a:cubicBezTo>
                      <a:pt x="3657" y="270"/>
                      <a:pt x="3649" y="271"/>
                      <a:pt x="3642" y="271"/>
                    </a:cubicBezTo>
                    <a:cubicBezTo>
                      <a:pt x="3576" y="276"/>
                      <a:pt x="3509" y="278"/>
                      <a:pt x="3443" y="278"/>
                    </a:cubicBezTo>
                    <a:cubicBezTo>
                      <a:pt x="3334" y="278"/>
                      <a:pt x="3226" y="272"/>
                      <a:pt x="3120" y="265"/>
                    </a:cubicBezTo>
                    <a:cubicBezTo>
                      <a:pt x="3040" y="240"/>
                      <a:pt x="2966" y="209"/>
                      <a:pt x="2899" y="166"/>
                    </a:cubicBezTo>
                    <a:cubicBezTo>
                      <a:pt x="2737" y="208"/>
                      <a:pt x="2573" y="229"/>
                      <a:pt x="2410" y="229"/>
                    </a:cubicBezTo>
                    <a:cubicBezTo>
                      <a:pt x="2355" y="229"/>
                      <a:pt x="2301" y="226"/>
                      <a:pt x="2248" y="222"/>
                    </a:cubicBezTo>
                    <a:cubicBezTo>
                      <a:pt x="2039" y="179"/>
                      <a:pt x="1836" y="105"/>
                      <a:pt x="1652" y="1"/>
                    </a:cubicBezTo>
                    <a:cubicBezTo>
                      <a:pt x="1652" y="1"/>
                      <a:pt x="1615" y="117"/>
                      <a:pt x="1523" y="117"/>
                    </a:cubicBezTo>
                    <a:cubicBezTo>
                      <a:pt x="1437" y="111"/>
                      <a:pt x="1290" y="1"/>
                      <a:pt x="1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4573352" y="2778739"/>
                <a:ext cx="281850" cy="47280"/>
              </a:xfrm>
              <a:custGeom>
                <a:avLst/>
                <a:gdLst/>
                <a:ahLst/>
                <a:cxnLst/>
                <a:rect l="l" t="t" r="r" b="b"/>
                <a:pathLst>
                  <a:path w="3857" h="647" extrusionOk="0">
                    <a:moveTo>
                      <a:pt x="1038" y="0"/>
                    </a:moveTo>
                    <a:cubicBezTo>
                      <a:pt x="794" y="0"/>
                      <a:pt x="528" y="87"/>
                      <a:pt x="271" y="87"/>
                    </a:cubicBezTo>
                    <a:cubicBezTo>
                      <a:pt x="263" y="87"/>
                      <a:pt x="254" y="87"/>
                      <a:pt x="246" y="86"/>
                    </a:cubicBezTo>
                    <a:cubicBezTo>
                      <a:pt x="226" y="86"/>
                      <a:pt x="208" y="86"/>
                      <a:pt x="192" y="86"/>
                    </a:cubicBezTo>
                    <a:cubicBezTo>
                      <a:pt x="1" y="86"/>
                      <a:pt x="74" y="117"/>
                      <a:pt x="74" y="117"/>
                    </a:cubicBezTo>
                    <a:cubicBezTo>
                      <a:pt x="74" y="117"/>
                      <a:pt x="491" y="165"/>
                      <a:pt x="746" y="165"/>
                    </a:cubicBezTo>
                    <a:cubicBezTo>
                      <a:pt x="793" y="165"/>
                      <a:pt x="834" y="164"/>
                      <a:pt x="866" y="160"/>
                    </a:cubicBezTo>
                    <a:cubicBezTo>
                      <a:pt x="894" y="156"/>
                      <a:pt x="920" y="154"/>
                      <a:pt x="942" y="154"/>
                    </a:cubicBezTo>
                    <a:cubicBezTo>
                      <a:pt x="1090" y="154"/>
                      <a:pt x="1116" y="232"/>
                      <a:pt x="1062" y="258"/>
                    </a:cubicBezTo>
                    <a:cubicBezTo>
                      <a:pt x="1019" y="280"/>
                      <a:pt x="893" y="283"/>
                      <a:pt x="825" y="283"/>
                    </a:cubicBezTo>
                    <a:cubicBezTo>
                      <a:pt x="798" y="283"/>
                      <a:pt x="780" y="283"/>
                      <a:pt x="780" y="283"/>
                    </a:cubicBezTo>
                    <a:lnTo>
                      <a:pt x="780" y="283"/>
                    </a:lnTo>
                    <a:cubicBezTo>
                      <a:pt x="873" y="346"/>
                      <a:pt x="981" y="383"/>
                      <a:pt x="1092" y="383"/>
                    </a:cubicBezTo>
                    <a:cubicBezTo>
                      <a:pt x="1121" y="383"/>
                      <a:pt x="1150" y="380"/>
                      <a:pt x="1179" y="375"/>
                    </a:cubicBezTo>
                    <a:cubicBezTo>
                      <a:pt x="1379" y="329"/>
                      <a:pt x="1504" y="226"/>
                      <a:pt x="1702" y="226"/>
                    </a:cubicBezTo>
                    <a:cubicBezTo>
                      <a:pt x="1718" y="226"/>
                      <a:pt x="1734" y="226"/>
                      <a:pt x="1750" y="228"/>
                    </a:cubicBezTo>
                    <a:cubicBezTo>
                      <a:pt x="1977" y="252"/>
                      <a:pt x="2254" y="301"/>
                      <a:pt x="2094" y="381"/>
                    </a:cubicBezTo>
                    <a:cubicBezTo>
                      <a:pt x="2035" y="413"/>
                      <a:pt x="1974" y="420"/>
                      <a:pt x="1912" y="420"/>
                    </a:cubicBezTo>
                    <a:cubicBezTo>
                      <a:pt x="1869" y="420"/>
                      <a:pt x="1826" y="416"/>
                      <a:pt x="1783" y="416"/>
                    </a:cubicBezTo>
                    <a:cubicBezTo>
                      <a:pt x="1720" y="416"/>
                      <a:pt x="1658" y="423"/>
                      <a:pt x="1597" y="455"/>
                    </a:cubicBezTo>
                    <a:cubicBezTo>
                      <a:pt x="1431" y="541"/>
                      <a:pt x="1443" y="639"/>
                      <a:pt x="1443" y="639"/>
                    </a:cubicBezTo>
                    <a:cubicBezTo>
                      <a:pt x="1555" y="606"/>
                      <a:pt x="1673" y="592"/>
                      <a:pt x="1791" y="592"/>
                    </a:cubicBezTo>
                    <a:cubicBezTo>
                      <a:pt x="1829" y="592"/>
                      <a:pt x="1866" y="593"/>
                      <a:pt x="1904" y="596"/>
                    </a:cubicBezTo>
                    <a:cubicBezTo>
                      <a:pt x="2144" y="601"/>
                      <a:pt x="2319" y="647"/>
                      <a:pt x="2422" y="647"/>
                    </a:cubicBezTo>
                    <a:cubicBezTo>
                      <a:pt x="2446" y="647"/>
                      <a:pt x="2465" y="645"/>
                      <a:pt x="2481" y="639"/>
                    </a:cubicBezTo>
                    <a:cubicBezTo>
                      <a:pt x="2560" y="605"/>
                      <a:pt x="2416" y="545"/>
                      <a:pt x="2321" y="545"/>
                    </a:cubicBezTo>
                    <a:cubicBezTo>
                      <a:pt x="2312" y="545"/>
                      <a:pt x="2304" y="546"/>
                      <a:pt x="2297" y="547"/>
                    </a:cubicBezTo>
                    <a:cubicBezTo>
                      <a:pt x="2286" y="550"/>
                      <a:pt x="2274" y="552"/>
                      <a:pt x="2263" y="552"/>
                    </a:cubicBezTo>
                    <a:cubicBezTo>
                      <a:pt x="2229" y="552"/>
                      <a:pt x="2197" y="539"/>
                      <a:pt x="2174" y="516"/>
                    </a:cubicBezTo>
                    <a:cubicBezTo>
                      <a:pt x="2174" y="516"/>
                      <a:pt x="2255" y="425"/>
                      <a:pt x="2478" y="425"/>
                    </a:cubicBezTo>
                    <a:cubicBezTo>
                      <a:pt x="2507" y="425"/>
                      <a:pt x="2539" y="427"/>
                      <a:pt x="2573" y="430"/>
                    </a:cubicBezTo>
                    <a:cubicBezTo>
                      <a:pt x="2646" y="439"/>
                      <a:pt x="2706" y="443"/>
                      <a:pt x="2756" y="443"/>
                    </a:cubicBezTo>
                    <a:cubicBezTo>
                      <a:pt x="2911" y="443"/>
                      <a:pt x="2954" y="405"/>
                      <a:pt x="2898" y="363"/>
                    </a:cubicBezTo>
                    <a:lnTo>
                      <a:pt x="2898" y="363"/>
                    </a:lnTo>
                    <a:cubicBezTo>
                      <a:pt x="2898" y="363"/>
                      <a:pt x="3220" y="376"/>
                      <a:pt x="3470" y="376"/>
                    </a:cubicBezTo>
                    <a:cubicBezTo>
                      <a:pt x="3594" y="376"/>
                      <a:pt x="3701" y="373"/>
                      <a:pt x="3740" y="363"/>
                    </a:cubicBezTo>
                    <a:cubicBezTo>
                      <a:pt x="3856" y="326"/>
                      <a:pt x="3807" y="271"/>
                      <a:pt x="3641" y="271"/>
                    </a:cubicBezTo>
                    <a:cubicBezTo>
                      <a:pt x="3576" y="275"/>
                      <a:pt x="3510" y="277"/>
                      <a:pt x="3444" y="277"/>
                    </a:cubicBezTo>
                    <a:cubicBezTo>
                      <a:pt x="3337" y="277"/>
                      <a:pt x="3229" y="272"/>
                      <a:pt x="3119" y="264"/>
                    </a:cubicBezTo>
                    <a:cubicBezTo>
                      <a:pt x="3046" y="240"/>
                      <a:pt x="2972" y="209"/>
                      <a:pt x="2898" y="166"/>
                    </a:cubicBezTo>
                    <a:cubicBezTo>
                      <a:pt x="2742" y="208"/>
                      <a:pt x="2578" y="228"/>
                      <a:pt x="2413" y="228"/>
                    </a:cubicBezTo>
                    <a:cubicBezTo>
                      <a:pt x="2358" y="228"/>
                      <a:pt x="2303" y="226"/>
                      <a:pt x="2248" y="221"/>
                    </a:cubicBezTo>
                    <a:cubicBezTo>
                      <a:pt x="2039" y="179"/>
                      <a:pt x="1836" y="105"/>
                      <a:pt x="1652" y="0"/>
                    </a:cubicBezTo>
                    <a:cubicBezTo>
                      <a:pt x="1652" y="0"/>
                      <a:pt x="1621" y="117"/>
                      <a:pt x="1529" y="117"/>
                    </a:cubicBezTo>
                    <a:cubicBezTo>
                      <a:pt x="1437" y="117"/>
                      <a:pt x="1296" y="0"/>
                      <a:pt x="1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4464761" y="2670147"/>
                <a:ext cx="281412" cy="47353"/>
              </a:xfrm>
              <a:custGeom>
                <a:avLst/>
                <a:gdLst/>
                <a:ahLst/>
                <a:cxnLst/>
                <a:rect l="l" t="t" r="r" b="b"/>
                <a:pathLst>
                  <a:path w="3851" h="648" extrusionOk="0">
                    <a:moveTo>
                      <a:pt x="1038" y="0"/>
                    </a:moveTo>
                    <a:cubicBezTo>
                      <a:pt x="788" y="0"/>
                      <a:pt x="521" y="87"/>
                      <a:pt x="271" y="87"/>
                    </a:cubicBezTo>
                    <a:cubicBezTo>
                      <a:pt x="262" y="87"/>
                      <a:pt x="254" y="87"/>
                      <a:pt x="246" y="86"/>
                    </a:cubicBezTo>
                    <a:cubicBezTo>
                      <a:pt x="226" y="86"/>
                      <a:pt x="208" y="86"/>
                      <a:pt x="192" y="86"/>
                    </a:cubicBezTo>
                    <a:cubicBezTo>
                      <a:pt x="1" y="86"/>
                      <a:pt x="74" y="117"/>
                      <a:pt x="74" y="117"/>
                    </a:cubicBezTo>
                    <a:cubicBezTo>
                      <a:pt x="74" y="117"/>
                      <a:pt x="487" y="165"/>
                      <a:pt x="744" y="165"/>
                    </a:cubicBezTo>
                    <a:cubicBezTo>
                      <a:pt x="791" y="165"/>
                      <a:pt x="833" y="164"/>
                      <a:pt x="866" y="160"/>
                    </a:cubicBezTo>
                    <a:cubicBezTo>
                      <a:pt x="894" y="156"/>
                      <a:pt x="918" y="154"/>
                      <a:pt x="941" y="154"/>
                    </a:cubicBezTo>
                    <a:cubicBezTo>
                      <a:pt x="1086" y="154"/>
                      <a:pt x="1116" y="232"/>
                      <a:pt x="1062" y="258"/>
                    </a:cubicBezTo>
                    <a:cubicBezTo>
                      <a:pt x="1026" y="280"/>
                      <a:pt x="931" y="285"/>
                      <a:pt x="862" y="285"/>
                    </a:cubicBezTo>
                    <a:cubicBezTo>
                      <a:pt x="815" y="285"/>
                      <a:pt x="780" y="283"/>
                      <a:pt x="780" y="283"/>
                    </a:cubicBezTo>
                    <a:lnTo>
                      <a:pt x="780" y="283"/>
                    </a:lnTo>
                    <a:cubicBezTo>
                      <a:pt x="868" y="346"/>
                      <a:pt x="979" y="383"/>
                      <a:pt x="1091" y="383"/>
                    </a:cubicBezTo>
                    <a:cubicBezTo>
                      <a:pt x="1121" y="383"/>
                      <a:pt x="1150" y="380"/>
                      <a:pt x="1179" y="375"/>
                    </a:cubicBezTo>
                    <a:cubicBezTo>
                      <a:pt x="1379" y="329"/>
                      <a:pt x="1504" y="226"/>
                      <a:pt x="1702" y="226"/>
                    </a:cubicBezTo>
                    <a:cubicBezTo>
                      <a:pt x="1718" y="226"/>
                      <a:pt x="1734" y="226"/>
                      <a:pt x="1750" y="228"/>
                    </a:cubicBezTo>
                    <a:cubicBezTo>
                      <a:pt x="1971" y="252"/>
                      <a:pt x="2254" y="295"/>
                      <a:pt x="2094" y="381"/>
                    </a:cubicBezTo>
                    <a:cubicBezTo>
                      <a:pt x="2035" y="413"/>
                      <a:pt x="1974" y="420"/>
                      <a:pt x="1912" y="420"/>
                    </a:cubicBezTo>
                    <a:cubicBezTo>
                      <a:pt x="1869" y="420"/>
                      <a:pt x="1826" y="416"/>
                      <a:pt x="1783" y="416"/>
                    </a:cubicBezTo>
                    <a:cubicBezTo>
                      <a:pt x="1720" y="416"/>
                      <a:pt x="1658" y="423"/>
                      <a:pt x="1597" y="455"/>
                    </a:cubicBezTo>
                    <a:cubicBezTo>
                      <a:pt x="1425" y="541"/>
                      <a:pt x="1443" y="639"/>
                      <a:pt x="1443" y="639"/>
                    </a:cubicBezTo>
                    <a:cubicBezTo>
                      <a:pt x="1555" y="607"/>
                      <a:pt x="1670" y="592"/>
                      <a:pt x="1789" y="592"/>
                    </a:cubicBezTo>
                    <a:cubicBezTo>
                      <a:pt x="1827" y="592"/>
                      <a:pt x="1865" y="593"/>
                      <a:pt x="1904" y="596"/>
                    </a:cubicBezTo>
                    <a:cubicBezTo>
                      <a:pt x="2144" y="601"/>
                      <a:pt x="2319" y="647"/>
                      <a:pt x="2422" y="647"/>
                    </a:cubicBezTo>
                    <a:cubicBezTo>
                      <a:pt x="2446" y="647"/>
                      <a:pt x="2465" y="645"/>
                      <a:pt x="2481" y="639"/>
                    </a:cubicBezTo>
                    <a:cubicBezTo>
                      <a:pt x="2560" y="605"/>
                      <a:pt x="2411" y="545"/>
                      <a:pt x="2319" y="545"/>
                    </a:cubicBezTo>
                    <a:cubicBezTo>
                      <a:pt x="2311" y="545"/>
                      <a:pt x="2304" y="546"/>
                      <a:pt x="2297" y="547"/>
                    </a:cubicBezTo>
                    <a:cubicBezTo>
                      <a:pt x="2284" y="550"/>
                      <a:pt x="2272" y="552"/>
                      <a:pt x="2261" y="552"/>
                    </a:cubicBezTo>
                    <a:cubicBezTo>
                      <a:pt x="2226" y="552"/>
                      <a:pt x="2195" y="538"/>
                      <a:pt x="2168" y="510"/>
                    </a:cubicBezTo>
                    <a:cubicBezTo>
                      <a:pt x="2168" y="510"/>
                      <a:pt x="2248" y="425"/>
                      <a:pt x="2471" y="425"/>
                    </a:cubicBezTo>
                    <a:cubicBezTo>
                      <a:pt x="2503" y="425"/>
                      <a:pt x="2536" y="427"/>
                      <a:pt x="2573" y="430"/>
                    </a:cubicBezTo>
                    <a:cubicBezTo>
                      <a:pt x="2643" y="439"/>
                      <a:pt x="2703" y="443"/>
                      <a:pt x="2752" y="443"/>
                    </a:cubicBezTo>
                    <a:cubicBezTo>
                      <a:pt x="2907" y="443"/>
                      <a:pt x="2955" y="403"/>
                      <a:pt x="2898" y="357"/>
                    </a:cubicBezTo>
                    <a:lnTo>
                      <a:pt x="2898" y="357"/>
                    </a:lnTo>
                    <a:cubicBezTo>
                      <a:pt x="2898" y="357"/>
                      <a:pt x="3220" y="373"/>
                      <a:pt x="3470" y="373"/>
                    </a:cubicBezTo>
                    <a:cubicBezTo>
                      <a:pt x="3594" y="373"/>
                      <a:pt x="3701" y="369"/>
                      <a:pt x="3740" y="357"/>
                    </a:cubicBezTo>
                    <a:cubicBezTo>
                      <a:pt x="3850" y="326"/>
                      <a:pt x="3807" y="271"/>
                      <a:pt x="3641" y="271"/>
                    </a:cubicBezTo>
                    <a:cubicBezTo>
                      <a:pt x="3576" y="275"/>
                      <a:pt x="3509" y="277"/>
                      <a:pt x="3442" y="277"/>
                    </a:cubicBezTo>
                    <a:cubicBezTo>
                      <a:pt x="3334" y="277"/>
                      <a:pt x="3226" y="272"/>
                      <a:pt x="3119" y="265"/>
                    </a:cubicBezTo>
                    <a:cubicBezTo>
                      <a:pt x="3040" y="240"/>
                      <a:pt x="2966" y="209"/>
                      <a:pt x="2898" y="166"/>
                    </a:cubicBezTo>
                    <a:cubicBezTo>
                      <a:pt x="2737" y="208"/>
                      <a:pt x="2573" y="228"/>
                      <a:pt x="2410" y="228"/>
                    </a:cubicBezTo>
                    <a:cubicBezTo>
                      <a:pt x="2355" y="228"/>
                      <a:pt x="2301" y="226"/>
                      <a:pt x="2248" y="222"/>
                    </a:cubicBezTo>
                    <a:cubicBezTo>
                      <a:pt x="2039" y="179"/>
                      <a:pt x="1836" y="105"/>
                      <a:pt x="1652" y="0"/>
                    </a:cubicBezTo>
                    <a:cubicBezTo>
                      <a:pt x="1652" y="0"/>
                      <a:pt x="1615" y="117"/>
                      <a:pt x="1529" y="117"/>
                    </a:cubicBezTo>
                    <a:cubicBezTo>
                      <a:pt x="1437" y="117"/>
                      <a:pt x="1290" y="0"/>
                      <a:pt x="1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5360382" y="2872495"/>
                <a:ext cx="281046" cy="47353"/>
              </a:xfrm>
              <a:custGeom>
                <a:avLst/>
                <a:gdLst/>
                <a:ahLst/>
                <a:cxnLst/>
                <a:rect l="l" t="t" r="r" b="b"/>
                <a:pathLst>
                  <a:path w="3846" h="648" extrusionOk="0">
                    <a:moveTo>
                      <a:pt x="1038" y="1"/>
                    </a:moveTo>
                    <a:cubicBezTo>
                      <a:pt x="789" y="1"/>
                      <a:pt x="522" y="87"/>
                      <a:pt x="271" y="87"/>
                    </a:cubicBezTo>
                    <a:cubicBezTo>
                      <a:pt x="263" y="87"/>
                      <a:pt x="254" y="87"/>
                      <a:pt x="246" y="87"/>
                    </a:cubicBezTo>
                    <a:cubicBezTo>
                      <a:pt x="226" y="86"/>
                      <a:pt x="208" y="86"/>
                      <a:pt x="192" y="86"/>
                    </a:cubicBezTo>
                    <a:cubicBezTo>
                      <a:pt x="1" y="86"/>
                      <a:pt x="74" y="117"/>
                      <a:pt x="74" y="117"/>
                    </a:cubicBezTo>
                    <a:cubicBezTo>
                      <a:pt x="74" y="117"/>
                      <a:pt x="457" y="162"/>
                      <a:pt x="715" y="162"/>
                    </a:cubicBezTo>
                    <a:cubicBezTo>
                      <a:pt x="774" y="162"/>
                      <a:pt x="826" y="160"/>
                      <a:pt x="866" y="154"/>
                    </a:cubicBezTo>
                    <a:cubicBezTo>
                      <a:pt x="890" y="151"/>
                      <a:pt x="912" y="150"/>
                      <a:pt x="932" y="150"/>
                    </a:cubicBezTo>
                    <a:cubicBezTo>
                      <a:pt x="1085" y="150"/>
                      <a:pt x="1117" y="226"/>
                      <a:pt x="1063" y="259"/>
                    </a:cubicBezTo>
                    <a:cubicBezTo>
                      <a:pt x="1014" y="281"/>
                      <a:pt x="891" y="284"/>
                      <a:pt x="824" y="284"/>
                    </a:cubicBezTo>
                    <a:cubicBezTo>
                      <a:pt x="798" y="284"/>
                      <a:pt x="780" y="283"/>
                      <a:pt x="780" y="283"/>
                    </a:cubicBezTo>
                    <a:lnTo>
                      <a:pt x="780" y="283"/>
                    </a:lnTo>
                    <a:cubicBezTo>
                      <a:pt x="870" y="348"/>
                      <a:pt x="984" y="381"/>
                      <a:pt x="1100" y="381"/>
                    </a:cubicBezTo>
                    <a:cubicBezTo>
                      <a:pt x="1126" y="381"/>
                      <a:pt x="1153" y="379"/>
                      <a:pt x="1179" y="375"/>
                    </a:cubicBezTo>
                    <a:cubicBezTo>
                      <a:pt x="1379" y="330"/>
                      <a:pt x="1504" y="226"/>
                      <a:pt x="1703" y="226"/>
                    </a:cubicBezTo>
                    <a:cubicBezTo>
                      <a:pt x="1718" y="226"/>
                      <a:pt x="1734" y="227"/>
                      <a:pt x="1750" y="228"/>
                    </a:cubicBezTo>
                    <a:cubicBezTo>
                      <a:pt x="1971" y="246"/>
                      <a:pt x="2254" y="296"/>
                      <a:pt x="2094" y="381"/>
                    </a:cubicBezTo>
                    <a:cubicBezTo>
                      <a:pt x="2035" y="413"/>
                      <a:pt x="1974" y="420"/>
                      <a:pt x="1913" y="420"/>
                    </a:cubicBezTo>
                    <a:cubicBezTo>
                      <a:pt x="1870" y="420"/>
                      <a:pt x="1826" y="417"/>
                      <a:pt x="1783" y="417"/>
                    </a:cubicBezTo>
                    <a:cubicBezTo>
                      <a:pt x="1721" y="417"/>
                      <a:pt x="1658" y="423"/>
                      <a:pt x="1597" y="455"/>
                    </a:cubicBezTo>
                    <a:cubicBezTo>
                      <a:pt x="1425" y="541"/>
                      <a:pt x="1443" y="639"/>
                      <a:pt x="1443" y="639"/>
                    </a:cubicBezTo>
                    <a:cubicBezTo>
                      <a:pt x="1555" y="607"/>
                      <a:pt x="1670" y="592"/>
                      <a:pt x="1789" y="592"/>
                    </a:cubicBezTo>
                    <a:cubicBezTo>
                      <a:pt x="1827" y="592"/>
                      <a:pt x="1865" y="593"/>
                      <a:pt x="1904" y="596"/>
                    </a:cubicBezTo>
                    <a:cubicBezTo>
                      <a:pt x="2145" y="601"/>
                      <a:pt x="2320" y="647"/>
                      <a:pt x="2423" y="647"/>
                    </a:cubicBezTo>
                    <a:cubicBezTo>
                      <a:pt x="2446" y="647"/>
                      <a:pt x="2465" y="645"/>
                      <a:pt x="2481" y="639"/>
                    </a:cubicBezTo>
                    <a:cubicBezTo>
                      <a:pt x="2560" y="606"/>
                      <a:pt x="2411" y="546"/>
                      <a:pt x="2320" y="546"/>
                    </a:cubicBezTo>
                    <a:cubicBezTo>
                      <a:pt x="2312" y="546"/>
                      <a:pt x="2304" y="546"/>
                      <a:pt x="2297" y="547"/>
                    </a:cubicBezTo>
                    <a:cubicBezTo>
                      <a:pt x="2289" y="548"/>
                      <a:pt x="2281" y="549"/>
                      <a:pt x="2273" y="549"/>
                    </a:cubicBezTo>
                    <a:cubicBezTo>
                      <a:pt x="2234" y="549"/>
                      <a:pt x="2199" y="536"/>
                      <a:pt x="2168" y="510"/>
                    </a:cubicBezTo>
                    <a:cubicBezTo>
                      <a:pt x="2168" y="510"/>
                      <a:pt x="2248" y="425"/>
                      <a:pt x="2472" y="425"/>
                    </a:cubicBezTo>
                    <a:cubicBezTo>
                      <a:pt x="2503" y="425"/>
                      <a:pt x="2537" y="427"/>
                      <a:pt x="2573" y="431"/>
                    </a:cubicBezTo>
                    <a:cubicBezTo>
                      <a:pt x="2640" y="438"/>
                      <a:pt x="2698" y="441"/>
                      <a:pt x="2745" y="441"/>
                    </a:cubicBezTo>
                    <a:cubicBezTo>
                      <a:pt x="2906" y="441"/>
                      <a:pt x="2956" y="404"/>
                      <a:pt x="2899" y="357"/>
                    </a:cubicBezTo>
                    <a:lnTo>
                      <a:pt x="2899" y="357"/>
                    </a:lnTo>
                    <a:cubicBezTo>
                      <a:pt x="2899" y="357"/>
                      <a:pt x="3221" y="373"/>
                      <a:pt x="3470" y="373"/>
                    </a:cubicBezTo>
                    <a:cubicBezTo>
                      <a:pt x="3595" y="373"/>
                      <a:pt x="3701" y="369"/>
                      <a:pt x="3740" y="357"/>
                    </a:cubicBezTo>
                    <a:cubicBezTo>
                      <a:pt x="3845" y="328"/>
                      <a:pt x="3811" y="271"/>
                      <a:pt x="3664" y="271"/>
                    </a:cubicBezTo>
                    <a:cubicBezTo>
                      <a:pt x="3657" y="271"/>
                      <a:pt x="3649" y="271"/>
                      <a:pt x="3642" y="271"/>
                    </a:cubicBezTo>
                    <a:cubicBezTo>
                      <a:pt x="3576" y="276"/>
                      <a:pt x="3509" y="278"/>
                      <a:pt x="3443" y="278"/>
                    </a:cubicBezTo>
                    <a:cubicBezTo>
                      <a:pt x="3335" y="278"/>
                      <a:pt x="3226" y="272"/>
                      <a:pt x="3120" y="265"/>
                    </a:cubicBezTo>
                    <a:cubicBezTo>
                      <a:pt x="3040" y="240"/>
                      <a:pt x="2966" y="210"/>
                      <a:pt x="2899" y="167"/>
                    </a:cubicBezTo>
                    <a:cubicBezTo>
                      <a:pt x="2737" y="208"/>
                      <a:pt x="2573" y="229"/>
                      <a:pt x="2410" y="229"/>
                    </a:cubicBezTo>
                    <a:cubicBezTo>
                      <a:pt x="2356" y="229"/>
                      <a:pt x="2302" y="226"/>
                      <a:pt x="2248" y="222"/>
                    </a:cubicBezTo>
                    <a:cubicBezTo>
                      <a:pt x="2039" y="179"/>
                      <a:pt x="1836" y="105"/>
                      <a:pt x="1652" y="1"/>
                    </a:cubicBezTo>
                    <a:cubicBezTo>
                      <a:pt x="1652" y="1"/>
                      <a:pt x="1615" y="117"/>
                      <a:pt x="1529" y="117"/>
                    </a:cubicBezTo>
                    <a:cubicBezTo>
                      <a:pt x="1437" y="111"/>
                      <a:pt x="1290" y="1"/>
                      <a:pt x="1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4843441" y="2833911"/>
                <a:ext cx="281850" cy="47353"/>
              </a:xfrm>
              <a:custGeom>
                <a:avLst/>
                <a:gdLst/>
                <a:ahLst/>
                <a:cxnLst/>
                <a:rect l="l" t="t" r="r" b="b"/>
                <a:pathLst>
                  <a:path w="3857" h="648" extrusionOk="0">
                    <a:moveTo>
                      <a:pt x="2193" y="1"/>
                    </a:moveTo>
                    <a:cubicBezTo>
                      <a:pt x="2009" y="105"/>
                      <a:pt x="1806" y="179"/>
                      <a:pt x="1597" y="222"/>
                    </a:cubicBezTo>
                    <a:cubicBezTo>
                      <a:pt x="1542" y="226"/>
                      <a:pt x="1487" y="229"/>
                      <a:pt x="1431" y="229"/>
                    </a:cubicBezTo>
                    <a:cubicBezTo>
                      <a:pt x="1270" y="229"/>
                      <a:pt x="1106" y="209"/>
                      <a:pt x="946" y="173"/>
                    </a:cubicBezTo>
                    <a:cubicBezTo>
                      <a:pt x="879" y="209"/>
                      <a:pt x="805" y="240"/>
                      <a:pt x="725" y="265"/>
                    </a:cubicBezTo>
                    <a:cubicBezTo>
                      <a:pt x="616" y="276"/>
                      <a:pt x="505" y="281"/>
                      <a:pt x="394" y="281"/>
                    </a:cubicBezTo>
                    <a:cubicBezTo>
                      <a:pt x="330" y="281"/>
                      <a:pt x="266" y="279"/>
                      <a:pt x="203" y="277"/>
                    </a:cubicBezTo>
                    <a:cubicBezTo>
                      <a:pt x="195" y="277"/>
                      <a:pt x="186" y="277"/>
                      <a:pt x="179" y="277"/>
                    </a:cubicBezTo>
                    <a:cubicBezTo>
                      <a:pt x="33" y="277"/>
                      <a:pt x="0" y="328"/>
                      <a:pt x="105" y="363"/>
                    </a:cubicBezTo>
                    <a:cubicBezTo>
                      <a:pt x="144" y="373"/>
                      <a:pt x="250" y="377"/>
                      <a:pt x="375" y="377"/>
                    </a:cubicBezTo>
                    <a:cubicBezTo>
                      <a:pt x="624" y="377"/>
                      <a:pt x="946" y="363"/>
                      <a:pt x="946" y="363"/>
                    </a:cubicBezTo>
                    <a:lnTo>
                      <a:pt x="946" y="363"/>
                    </a:lnTo>
                    <a:cubicBezTo>
                      <a:pt x="890" y="405"/>
                      <a:pt x="937" y="443"/>
                      <a:pt x="1091" y="443"/>
                    </a:cubicBezTo>
                    <a:cubicBezTo>
                      <a:pt x="1141" y="443"/>
                      <a:pt x="1201" y="439"/>
                      <a:pt x="1272" y="431"/>
                    </a:cubicBezTo>
                    <a:cubicBezTo>
                      <a:pt x="1307" y="427"/>
                      <a:pt x="1339" y="425"/>
                      <a:pt x="1369" y="425"/>
                    </a:cubicBezTo>
                    <a:cubicBezTo>
                      <a:pt x="1595" y="425"/>
                      <a:pt x="1677" y="516"/>
                      <a:pt x="1677" y="516"/>
                    </a:cubicBezTo>
                    <a:cubicBezTo>
                      <a:pt x="1650" y="539"/>
                      <a:pt x="1619" y="552"/>
                      <a:pt x="1587" y="552"/>
                    </a:cubicBezTo>
                    <a:cubicBezTo>
                      <a:pt x="1576" y="552"/>
                      <a:pt x="1565" y="550"/>
                      <a:pt x="1554" y="547"/>
                    </a:cubicBezTo>
                    <a:cubicBezTo>
                      <a:pt x="1550" y="547"/>
                      <a:pt x="1546" y="547"/>
                      <a:pt x="1542" y="547"/>
                    </a:cubicBezTo>
                    <a:cubicBezTo>
                      <a:pt x="1447" y="547"/>
                      <a:pt x="1282" y="610"/>
                      <a:pt x="1364" y="639"/>
                    </a:cubicBezTo>
                    <a:cubicBezTo>
                      <a:pt x="1381" y="645"/>
                      <a:pt x="1402" y="648"/>
                      <a:pt x="1427" y="648"/>
                    </a:cubicBezTo>
                    <a:cubicBezTo>
                      <a:pt x="1531" y="648"/>
                      <a:pt x="1705" y="606"/>
                      <a:pt x="1947" y="596"/>
                    </a:cubicBezTo>
                    <a:cubicBezTo>
                      <a:pt x="1979" y="594"/>
                      <a:pt x="2011" y="593"/>
                      <a:pt x="2043" y="593"/>
                    </a:cubicBezTo>
                    <a:cubicBezTo>
                      <a:pt x="2165" y="593"/>
                      <a:pt x="2286" y="610"/>
                      <a:pt x="2408" y="639"/>
                    </a:cubicBezTo>
                    <a:cubicBezTo>
                      <a:pt x="2408" y="639"/>
                      <a:pt x="2420" y="541"/>
                      <a:pt x="2254" y="455"/>
                    </a:cubicBezTo>
                    <a:cubicBezTo>
                      <a:pt x="2195" y="425"/>
                      <a:pt x="2136" y="418"/>
                      <a:pt x="2077" y="418"/>
                    </a:cubicBezTo>
                    <a:cubicBezTo>
                      <a:pt x="2024" y="418"/>
                      <a:pt x="1971" y="424"/>
                      <a:pt x="1920" y="424"/>
                    </a:cubicBezTo>
                    <a:cubicBezTo>
                      <a:pt x="1862" y="424"/>
                      <a:pt x="1806" y="417"/>
                      <a:pt x="1751" y="388"/>
                    </a:cubicBezTo>
                    <a:cubicBezTo>
                      <a:pt x="1597" y="302"/>
                      <a:pt x="1873" y="252"/>
                      <a:pt x="2101" y="234"/>
                    </a:cubicBezTo>
                    <a:cubicBezTo>
                      <a:pt x="2117" y="233"/>
                      <a:pt x="2134" y="232"/>
                      <a:pt x="2149" y="232"/>
                    </a:cubicBezTo>
                    <a:cubicBezTo>
                      <a:pt x="2342" y="232"/>
                      <a:pt x="2467" y="330"/>
                      <a:pt x="2672" y="375"/>
                    </a:cubicBezTo>
                    <a:cubicBezTo>
                      <a:pt x="2702" y="381"/>
                      <a:pt x="2732" y="383"/>
                      <a:pt x="2763" y="383"/>
                    </a:cubicBezTo>
                    <a:cubicBezTo>
                      <a:pt x="2870" y="383"/>
                      <a:pt x="2979" y="350"/>
                      <a:pt x="3065" y="283"/>
                    </a:cubicBezTo>
                    <a:lnTo>
                      <a:pt x="3065" y="283"/>
                    </a:lnTo>
                    <a:cubicBezTo>
                      <a:pt x="3065" y="283"/>
                      <a:pt x="3029" y="285"/>
                      <a:pt x="2983" y="285"/>
                    </a:cubicBezTo>
                    <a:cubicBezTo>
                      <a:pt x="2913" y="285"/>
                      <a:pt x="2819" y="281"/>
                      <a:pt x="2782" y="259"/>
                    </a:cubicBezTo>
                    <a:cubicBezTo>
                      <a:pt x="2729" y="232"/>
                      <a:pt x="2759" y="154"/>
                      <a:pt x="2904" y="154"/>
                    </a:cubicBezTo>
                    <a:cubicBezTo>
                      <a:pt x="2926" y="154"/>
                      <a:pt x="2951" y="156"/>
                      <a:pt x="2979" y="160"/>
                    </a:cubicBezTo>
                    <a:cubicBezTo>
                      <a:pt x="3016" y="166"/>
                      <a:pt x="3064" y="168"/>
                      <a:pt x="3117" y="168"/>
                    </a:cubicBezTo>
                    <a:cubicBezTo>
                      <a:pt x="3376" y="168"/>
                      <a:pt x="3771" y="117"/>
                      <a:pt x="3771" y="117"/>
                    </a:cubicBezTo>
                    <a:cubicBezTo>
                      <a:pt x="3771" y="117"/>
                      <a:pt x="3857" y="87"/>
                      <a:pt x="3599" y="87"/>
                    </a:cubicBezTo>
                    <a:cubicBezTo>
                      <a:pt x="3591" y="87"/>
                      <a:pt x="3582" y="87"/>
                      <a:pt x="3574" y="87"/>
                    </a:cubicBezTo>
                    <a:cubicBezTo>
                      <a:pt x="3323" y="87"/>
                      <a:pt x="3056" y="1"/>
                      <a:pt x="2807" y="1"/>
                    </a:cubicBezTo>
                    <a:cubicBezTo>
                      <a:pt x="2555" y="1"/>
                      <a:pt x="2408" y="117"/>
                      <a:pt x="2322" y="117"/>
                    </a:cubicBezTo>
                    <a:cubicBezTo>
                      <a:pt x="2230" y="117"/>
                      <a:pt x="2193" y="1"/>
                      <a:pt x="2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1"/>
              <p:cNvSpPr/>
              <p:nvPr/>
            </p:nvSpPr>
            <p:spPr>
              <a:xfrm>
                <a:off x="5212768" y="2734308"/>
                <a:ext cx="281850" cy="47572"/>
              </a:xfrm>
              <a:custGeom>
                <a:avLst/>
                <a:gdLst/>
                <a:ahLst/>
                <a:cxnLst/>
                <a:rect l="l" t="t" r="r" b="b"/>
                <a:pathLst>
                  <a:path w="3857" h="651" extrusionOk="0">
                    <a:moveTo>
                      <a:pt x="2192" y="1"/>
                    </a:moveTo>
                    <a:cubicBezTo>
                      <a:pt x="2008" y="105"/>
                      <a:pt x="1812" y="179"/>
                      <a:pt x="1603" y="222"/>
                    </a:cubicBezTo>
                    <a:cubicBezTo>
                      <a:pt x="1546" y="226"/>
                      <a:pt x="1490" y="229"/>
                      <a:pt x="1434" y="229"/>
                    </a:cubicBezTo>
                    <a:cubicBezTo>
                      <a:pt x="1269" y="229"/>
                      <a:pt x="1106" y="209"/>
                      <a:pt x="946" y="172"/>
                    </a:cubicBezTo>
                    <a:cubicBezTo>
                      <a:pt x="878" y="209"/>
                      <a:pt x="805" y="240"/>
                      <a:pt x="725" y="265"/>
                    </a:cubicBezTo>
                    <a:cubicBezTo>
                      <a:pt x="616" y="276"/>
                      <a:pt x="507" y="281"/>
                      <a:pt x="396" y="281"/>
                    </a:cubicBezTo>
                    <a:cubicBezTo>
                      <a:pt x="332" y="281"/>
                      <a:pt x="268" y="279"/>
                      <a:pt x="203" y="277"/>
                    </a:cubicBezTo>
                    <a:cubicBezTo>
                      <a:pt x="195" y="277"/>
                      <a:pt x="187" y="276"/>
                      <a:pt x="179" y="276"/>
                    </a:cubicBezTo>
                    <a:cubicBezTo>
                      <a:pt x="39" y="276"/>
                      <a:pt x="0" y="328"/>
                      <a:pt x="111" y="363"/>
                    </a:cubicBezTo>
                    <a:cubicBezTo>
                      <a:pt x="148" y="373"/>
                      <a:pt x="253" y="376"/>
                      <a:pt x="376" y="376"/>
                    </a:cubicBezTo>
                    <a:cubicBezTo>
                      <a:pt x="624" y="376"/>
                      <a:pt x="946" y="363"/>
                      <a:pt x="946" y="363"/>
                    </a:cubicBezTo>
                    <a:lnTo>
                      <a:pt x="946" y="363"/>
                    </a:lnTo>
                    <a:cubicBezTo>
                      <a:pt x="893" y="406"/>
                      <a:pt x="942" y="446"/>
                      <a:pt x="1109" y="446"/>
                    </a:cubicBezTo>
                    <a:cubicBezTo>
                      <a:pt x="1154" y="446"/>
                      <a:pt x="1208" y="443"/>
                      <a:pt x="1271" y="437"/>
                    </a:cubicBezTo>
                    <a:cubicBezTo>
                      <a:pt x="1312" y="431"/>
                      <a:pt x="1350" y="429"/>
                      <a:pt x="1384" y="429"/>
                    </a:cubicBezTo>
                    <a:cubicBezTo>
                      <a:pt x="1599" y="429"/>
                      <a:pt x="1677" y="516"/>
                      <a:pt x="1677" y="516"/>
                    </a:cubicBezTo>
                    <a:cubicBezTo>
                      <a:pt x="1654" y="539"/>
                      <a:pt x="1621" y="552"/>
                      <a:pt x="1588" y="552"/>
                    </a:cubicBezTo>
                    <a:cubicBezTo>
                      <a:pt x="1576" y="552"/>
                      <a:pt x="1565" y="550"/>
                      <a:pt x="1554" y="547"/>
                    </a:cubicBezTo>
                    <a:cubicBezTo>
                      <a:pt x="1550" y="547"/>
                      <a:pt x="1546" y="547"/>
                      <a:pt x="1541" y="547"/>
                    </a:cubicBezTo>
                    <a:cubicBezTo>
                      <a:pt x="1446" y="547"/>
                      <a:pt x="1281" y="610"/>
                      <a:pt x="1363" y="639"/>
                    </a:cubicBezTo>
                    <a:cubicBezTo>
                      <a:pt x="1381" y="647"/>
                      <a:pt x="1404" y="650"/>
                      <a:pt x="1432" y="650"/>
                    </a:cubicBezTo>
                    <a:cubicBezTo>
                      <a:pt x="1537" y="650"/>
                      <a:pt x="1709" y="606"/>
                      <a:pt x="1947" y="596"/>
                    </a:cubicBezTo>
                    <a:cubicBezTo>
                      <a:pt x="1979" y="594"/>
                      <a:pt x="2011" y="592"/>
                      <a:pt x="2043" y="592"/>
                    </a:cubicBezTo>
                    <a:cubicBezTo>
                      <a:pt x="2164" y="592"/>
                      <a:pt x="2286" y="610"/>
                      <a:pt x="2407" y="639"/>
                    </a:cubicBezTo>
                    <a:cubicBezTo>
                      <a:pt x="2407" y="639"/>
                      <a:pt x="2420" y="541"/>
                      <a:pt x="2254" y="455"/>
                    </a:cubicBezTo>
                    <a:cubicBezTo>
                      <a:pt x="2195" y="425"/>
                      <a:pt x="2135" y="418"/>
                      <a:pt x="2077" y="418"/>
                    </a:cubicBezTo>
                    <a:cubicBezTo>
                      <a:pt x="2024" y="418"/>
                      <a:pt x="1972" y="424"/>
                      <a:pt x="1921" y="424"/>
                    </a:cubicBezTo>
                    <a:cubicBezTo>
                      <a:pt x="1864" y="424"/>
                      <a:pt x="1809" y="417"/>
                      <a:pt x="1756" y="387"/>
                    </a:cubicBezTo>
                    <a:cubicBezTo>
                      <a:pt x="1597" y="301"/>
                      <a:pt x="1873" y="252"/>
                      <a:pt x="2100" y="234"/>
                    </a:cubicBezTo>
                    <a:cubicBezTo>
                      <a:pt x="2117" y="232"/>
                      <a:pt x="2134" y="232"/>
                      <a:pt x="2150" y="232"/>
                    </a:cubicBezTo>
                    <a:cubicBezTo>
                      <a:pt x="2347" y="232"/>
                      <a:pt x="2473" y="330"/>
                      <a:pt x="2671" y="375"/>
                    </a:cubicBezTo>
                    <a:cubicBezTo>
                      <a:pt x="2701" y="381"/>
                      <a:pt x="2732" y="383"/>
                      <a:pt x="2763" y="383"/>
                    </a:cubicBezTo>
                    <a:cubicBezTo>
                      <a:pt x="2870" y="383"/>
                      <a:pt x="2980" y="350"/>
                      <a:pt x="3070" y="283"/>
                    </a:cubicBezTo>
                    <a:lnTo>
                      <a:pt x="3070" y="283"/>
                    </a:lnTo>
                    <a:cubicBezTo>
                      <a:pt x="3070" y="283"/>
                      <a:pt x="3027" y="285"/>
                      <a:pt x="2973" y="285"/>
                    </a:cubicBezTo>
                    <a:cubicBezTo>
                      <a:pt x="2905" y="285"/>
                      <a:pt x="2822" y="282"/>
                      <a:pt x="2788" y="265"/>
                    </a:cubicBezTo>
                    <a:cubicBezTo>
                      <a:pt x="2728" y="232"/>
                      <a:pt x="2760" y="156"/>
                      <a:pt x="2917" y="156"/>
                    </a:cubicBezTo>
                    <a:cubicBezTo>
                      <a:pt x="2937" y="156"/>
                      <a:pt x="2960" y="157"/>
                      <a:pt x="2984" y="160"/>
                    </a:cubicBezTo>
                    <a:cubicBezTo>
                      <a:pt x="3020" y="165"/>
                      <a:pt x="3067" y="168"/>
                      <a:pt x="3120" y="168"/>
                    </a:cubicBezTo>
                    <a:cubicBezTo>
                      <a:pt x="3375" y="168"/>
                      <a:pt x="3770" y="117"/>
                      <a:pt x="3770" y="117"/>
                    </a:cubicBezTo>
                    <a:cubicBezTo>
                      <a:pt x="3770" y="117"/>
                      <a:pt x="3856" y="87"/>
                      <a:pt x="3598" y="87"/>
                    </a:cubicBezTo>
                    <a:cubicBezTo>
                      <a:pt x="3590" y="87"/>
                      <a:pt x="3582" y="87"/>
                      <a:pt x="3573" y="87"/>
                    </a:cubicBezTo>
                    <a:cubicBezTo>
                      <a:pt x="3323" y="87"/>
                      <a:pt x="3056" y="1"/>
                      <a:pt x="2806" y="1"/>
                    </a:cubicBezTo>
                    <a:cubicBezTo>
                      <a:pt x="2555" y="1"/>
                      <a:pt x="2407" y="117"/>
                      <a:pt x="2321" y="117"/>
                    </a:cubicBezTo>
                    <a:cubicBezTo>
                      <a:pt x="2229" y="117"/>
                      <a:pt x="2192" y="1"/>
                      <a:pt x="2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1"/>
              <p:cNvSpPr/>
              <p:nvPr/>
            </p:nvSpPr>
            <p:spPr>
              <a:xfrm>
                <a:off x="4144322" y="2875638"/>
                <a:ext cx="315538" cy="40922"/>
              </a:xfrm>
              <a:custGeom>
                <a:avLst/>
                <a:gdLst/>
                <a:ahLst/>
                <a:cxnLst/>
                <a:rect l="l" t="t" r="r" b="b"/>
                <a:pathLst>
                  <a:path w="4318" h="560" extrusionOk="0">
                    <a:moveTo>
                      <a:pt x="1358" y="1"/>
                    </a:moveTo>
                    <a:cubicBezTo>
                      <a:pt x="1161" y="7"/>
                      <a:pt x="965" y="31"/>
                      <a:pt x="768" y="68"/>
                    </a:cubicBezTo>
                    <a:cubicBezTo>
                      <a:pt x="751" y="71"/>
                      <a:pt x="734" y="71"/>
                      <a:pt x="716" y="71"/>
                    </a:cubicBezTo>
                    <a:cubicBezTo>
                      <a:pt x="595" y="71"/>
                      <a:pt x="460" y="27"/>
                      <a:pt x="308" y="27"/>
                    </a:cubicBezTo>
                    <a:cubicBezTo>
                      <a:pt x="234" y="27"/>
                      <a:pt x="157" y="37"/>
                      <a:pt x="75" y="68"/>
                    </a:cubicBezTo>
                    <a:lnTo>
                      <a:pt x="222" y="87"/>
                    </a:lnTo>
                    <a:cubicBezTo>
                      <a:pt x="369" y="105"/>
                      <a:pt x="492" y="160"/>
                      <a:pt x="639" y="197"/>
                    </a:cubicBezTo>
                    <a:cubicBezTo>
                      <a:pt x="672" y="204"/>
                      <a:pt x="704" y="207"/>
                      <a:pt x="737" y="207"/>
                    </a:cubicBezTo>
                    <a:cubicBezTo>
                      <a:pt x="855" y="207"/>
                      <a:pt x="973" y="173"/>
                      <a:pt x="1045" y="173"/>
                    </a:cubicBezTo>
                    <a:cubicBezTo>
                      <a:pt x="1137" y="173"/>
                      <a:pt x="1032" y="246"/>
                      <a:pt x="922" y="277"/>
                    </a:cubicBezTo>
                    <a:cubicBezTo>
                      <a:pt x="818" y="314"/>
                      <a:pt x="547" y="381"/>
                      <a:pt x="388" y="424"/>
                    </a:cubicBezTo>
                    <a:cubicBezTo>
                      <a:pt x="315" y="438"/>
                      <a:pt x="243" y="446"/>
                      <a:pt x="171" y="446"/>
                    </a:cubicBezTo>
                    <a:cubicBezTo>
                      <a:pt x="114" y="446"/>
                      <a:pt x="57" y="441"/>
                      <a:pt x="1" y="431"/>
                    </a:cubicBezTo>
                    <a:lnTo>
                      <a:pt x="1" y="431"/>
                    </a:lnTo>
                    <a:cubicBezTo>
                      <a:pt x="1" y="431"/>
                      <a:pt x="25" y="560"/>
                      <a:pt x="308" y="560"/>
                    </a:cubicBezTo>
                    <a:cubicBezTo>
                      <a:pt x="590" y="560"/>
                      <a:pt x="959" y="394"/>
                      <a:pt x="1315" y="394"/>
                    </a:cubicBezTo>
                    <a:cubicBezTo>
                      <a:pt x="1665" y="394"/>
                      <a:pt x="1634" y="560"/>
                      <a:pt x="2058" y="560"/>
                    </a:cubicBezTo>
                    <a:cubicBezTo>
                      <a:pt x="2475" y="560"/>
                      <a:pt x="2598" y="381"/>
                      <a:pt x="2598" y="381"/>
                    </a:cubicBezTo>
                    <a:cubicBezTo>
                      <a:pt x="2463" y="381"/>
                      <a:pt x="2334" y="449"/>
                      <a:pt x="2162" y="467"/>
                    </a:cubicBezTo>
                    <a:cubicBezTo>
                      <a:pt x="2155" y="468"/>
                      <a:pt x="2148" y="468"/>
                      <a:pt x="2141" y="468"/>
                    </a:cubicBezTo>
                    <a:cubicBezTo>
                      <a:pt x="1976" y="468"/>
                      <a:pt x="1815" y="337"/>
                      <a:pt x="1739" y="308"/>
                    </a:cubicBezTo>
                    <a:cubicBezTo>
                      <a:pt x="1653" y="271"/>
                      <a:pt x="1653" y="210"/>
                      <a:pt x="1732" y="197"/>
                    </a:cubicBezTo>
                    <a:cubicBezTo>
                      <a:pt x="1737" y="196"/>
                      <a:pt x="1742" y="196"/>
                      <a:pt x="1748" y="196"/>
                    </a:cubicBezTo>
                    <a:cubicBezTo>
                      <a:pt x="1837" y="196"/>
                      <a:pt x="2068" y="277"/>
                      <a:pt x="2304" y="277"/>
                    </a:cubicBezTo>
                    <a:cubicBezTo>
                      <a:pt x="2561" y="277"/>
                      <a:pt x="2684" y="191"/>
                      <a:pt x="2911" y="191"/>
                    </a:cubicBezTo>
                    <a:cubicBezTo>
                      <a:pt x="3145" y="191"/>
                      <a:pt x="3261" y="308"/>
                      <a:pt x="3673" y="308"/>
                    </a:cubicBezTo>
                    <a:cubicBezTo>
                      <a:pt x="3912" y="308"/>
                      <a:pt x="4146" y="222"/>
                      <a:pt x="4318" y="56"/>
                    </a:cubicBezTo>
                    <a:lnTo>
                      <a:pt x="4318" y="56"/>
                    </a:lnTo>
                    <a:cubicBezTo>
                      <a:pt x="4090" y="124"/>
                      <a:pt x="3857" y="167"/>
                      <a:pt x="3618" y="179"/>
                    </a:cubicBezTo>
                    <a:cubicBezTo>
                      <a:pt x="3317" y="179"/>
                      <a:pt x="3212" y="56"/>
                      <a:pt x="2961" y="56"/>
                    </a:cubicBezTo>
                    <a:cubicBezTo>
                      <a:pt x="2703" y="56"/>
                      <a:pt x="2666" y="117"/>
                      <a:pt x="2254" y="117"/>
                    </a:cubicBezTo>
                    <a:cubicBezTo>
                      <a:pt x="1843" y="117"/>
                      <a:pt x="1573" y="1"/>
                      <a:pt x="1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1"/>
              <p:cNvSpPr/>
              <p:nvPr/>
            </p:nvSpPr>
            <p:spPr>
              <a:xfrm>
                <a:off x="4248455" y="2556149"/>
                <a:ext cx="280973" cy="47353"/>
              </a:xfrm>
              <a:custGeom>
                <a:avLst/>
                <a:gdLst/>
                <a:ahLst/>
                <a:cxnLst/>
                <a:rect l="l" t="t" r="r" b="b"/>
                <a:pathLst>
                  <a:path w="3845" h="648" extrusionOk="0">
                    <a:moveTo>
                      <a:pt x="1038" y="1"/>
                    </a:moveTo>
                    <a:cubicBezTo>
                      <a:pt x="789" y="1"/>
                      <a:pt x="522" y="87"/>
                      <a:pt x="271" y="87"/>
                    </a:cubicBezTo>
                    <a:cubicBezTo>
                      <a:pt x="263" y="87"/>
                      <a:pt x="254" y="87"/>
                      <a:pt x="246" y="87"/>
                    </a:cubicBezTo>
                    <a:cubicBezTo>
                      <a:pt x="226" y="86"/>
                      <a:pt x="208" y="86"/>
                      <a:pt x="192" y="86"/>
                    </a:cubicBezTo>
                    <a:cubicBezTo>
                      <a:pt x="1" y="86"/>
                      <a:pt x="74" y="117"/>
                      <a:pt x="74" y="117"/>
                    </a:cubicBezTo>
                    <a:cubicBezTo>
                      <a:pt x="74" y="117"/>
                      <a:pt x="487" y="166"/>
                      <a:pt x="745" y="166"/>
                    </a:cubicBezTo>
                    <a:cubicBezTo>
                      <a:pt x="792" y="166"/>
                      <a:pt x="833" y="164"/>
                      <a:pt x="866" y="160"/>
                    </a:cubicBezTo>
                    <a:cubicBezTo>
                      <a:pt x="894" y="156"/>
                      <a:pt x="919" y="155"/>
                      <a:pt x="941" y="155"/>
                    </a:cubicBezTo>
                    <a:cubicBezTo>
                      <a:pt x="1086" y="155"/>
                      <a:pt x="1116" y="232"/>
                      <a:pt x="1063" y="259"/>
                    </a:cubicBezTo>
                    <a:cubicBezTo>
                      <a:pt x="1022" y="281"/>
                      <a:pt x="926" y="285"/>
                      <a:pt x="856" y="285"/>
                    </a:cubicBezTo>
                    <a:cubicBezTo>
                      <a:pt x="810" y="285"/>
                      <a:pt x="774" y="283"/>
                      <a:pt x="774" y="283"/>
                    </a:cubicBezTo>
                    <a:lnTo>
                      <a:pt x="774" y="283"/>
                    </a:lnTo>
                    <a:cubicBezTo>
                      <a:pt x="867" y="347"/>
                      <a:pt x="979" y="383"/>
                      <a:pt x="1088" y="383"/>
                    </a:cubicBezTo>
                    <a:cubicBezTo>
                      <a:pt x="1117" y="383"/>
                      <a:pt x="1145" y="380"/>
                      <a:pt x="1173" y="375"/>
                    </a:cubicBezTo>
                    <a:cubicBezTo>
                      <a:pt x="1368" y="331"/>
                      <a:pt x="1497" y="231"/>
                      <a:pt x="1685" y="231"/>
                    </a:cubicBezTo>
                    <a:cubicBezTo>
                      <a:pt x="1704" y="231"/>
                      <a:pt x="1724" y="232"/>
                      <a:pt x="1744" y="234"/>
                    </a:cubicBezTo>
                    <a:cubicBezTo>
                      <a:pt x="1972" y="253"/>
                      <a:pt x="2248" y="302"/>
                      <a:pt x="2094" y="388"/>
                    </a:cubicBezTo>
                    <a:cubicBezTo>
                      <a:pt x="2039" y="417"/>
                      <a:pt x="1983" y="424"/>
                      <a:pt x="1925" y="424"/>
                    </a:cubicBezTo>
                    <a:cubicBezTo>
                      <a:pt x="1874" y="424"/>
                      <a:pt x="1821" y="419"/>
                      <a:pt x="1768" y="419"/>
                    </a:cubicBezTo>
                    <a:cubicBezTo>
                      <a:pt x="1709" y="419"/>
                      <a:pt x="1650" y="426"/>
                      <a:pt x="1591" y="455"/>
                    </a:cubicBezTo>
                    <a:cubicBezTo>
                      <a:pt x="1425" y="541"/>
                      <a:pt x="1437" y="639"/>
                      <a:pt x="1437" y="639"/>
                    </a:cubicBezTo>
                    <a:cubicBezTo>
                      <a:pt x="1559" y="610"/>
                      <a:pt x="1680" y="593"/>
                      <a:pt x="1802" y="593"/>
                    </a:cubicBezTo>
                    <a:cubicBezTo>
                      <a:pt x="1834" y="593"/>
                      <a:pt x="1866" y="594"/>
                      <a:pt x="1898" y="596"/>
                    </a:cubicBezTo>
                    <a:cubicBezTo>
                      <a:pt x="2143" y="601"/>
                      <a:pt x="2320" y="647"/>
                      <a:pt x="2423" y="647"/>
                    </a:cubicBezTo>
                    <a:cubicBezTo>
                      <a:pt x="2446" y="647"/>
                      <a:pt x="2465" y="645"/>
                      <a:pt x="2481" y="639"/>
                    </a:cubicBezTo>
                    <a:cubicBezTo>
                      <a:pt x="2563" y="604"/>
                      <a:pt x="2400" y="547"/>
                      <a:pt x="2304" y="547"/>
                    </a:cubicBezTo>
                    <a:cubicBezTo>
                      <a:pt x="2300" y="547"/>
                      <a:pt x="2295" y="547"/>
                      <a:pt x="2291" y="547"/>
                    </a:cubicBezTo>
                    <a:cubicBezTo>
                      <a:pt x="2280" y="550"/>
                      <a:pt x="2268" y="552"/>
                      <a:pt x="2257" y="552"/>
                    </a:cubicBezTo>
                    <a:cubicBezTo>
                      <a:pt x="2224" y="552"/>
                      <a:pt x="2191" y="539"/>
                      <a:pt x="2168" y="517"/>
                    </a:cubicBezTo>
                    <a:cubicBezTo>
                      <a:pt x="2168" y="517"/>
                      <a:pt x="2250" y="425"/>
                      <a:pt x="2476" y="425"/>
                    </a:cubicBezTo>
                    <a:cubicBezTo>
                      <a:pt x="2506" y="425"/>
                      <a:pt x="2538" y="427"/>
                      <a:pt x="2573" y="431"/>
                    </a:cubicBezTo>
                    <a:cubicBezTo>
                      <a:pt x="2644" y="440"/>
                      <a:pt x="2704" y="443"/>
                      <a:pt x="2753" y="443"/>
                    </a:cubicBezTo>
                    <a:cubicBezTo>
                      <a:pt x="2906" y="443"/>
                      <a:pt x="2950" y="405"/>
                      <a:pt x="2899" y="363"/>
                    </a:cubicBezTo>
                    <a:lnTo>
                      <a:pt x="2899" y="363"/>
                    </a:lnTo>
                    <a:cubicBezTo>
                      <a:pt x="2899" y="363"/>
                      <a:pt x="3221" y="377"/>
                      <a:pt x="3468" y="377"/>
                    </a:cubicBezTo>
                    <a:cubicBezTo>
                      <a:pt x="3592" y="377"/>
                      <a:pt x="3697" y="373"/>
                      <a:pt x="3734" y="363"/>
                    </a:cubicBezTo>
                    <a:cubicBezTo>
                      <a:pt x="3844" y="328"/>
                      <a:pt x="3806" y="277"/>
                      <a:pt x="3666" y="277"/>
                    </a:cubicBezTo>
                    <a:cubicBezTo>
                      <a:pt x="3658" y="277"/>
                      <a:pt x="3650" y="277"/>
                      <a:pt x="3642" y="277"/>
                    </a:cubicBezTo>
                    <a:cubicBezTo>
                      <a:pt x="3594" y="279"/>
                      <a:pt x="3547" y="280"/>
                      <a:pt x="3500" y="280"/>
                    </a:cubicBezTo>
                    <a:cubicBezTo>
                      <a:pt x="3372" y="280"/>
                      <a:pt x="3246" y="274"/>
                      <a:pt x="3120" y="265"/>
                    </a:cubicBezTo>
                    <a:cubicBezTo>
                      <a:pt x="3040" y="240"/>
                      <a:pt x="2966" y="210"/>
                      <a:pt x="2899" y="167"/>
                    </a:cubicBezTo>
                    <a:cubicBezTo>
                      <a:pt x="2738" y="208"/>
                      <a:pt x="2573" y="229"/>
                      <a:pt x="2410" y="229"/>
                    </a:cubicBezTo>
                    <a:cubicBezTo>
                      <a:pt x="2356" y="229"/>
                      <a:pt x="2302" y="226"/>
                      <a:pt x="2248" y="222"/>
                    </a:cubicBezTo>
                    <a:cubicBezTo>
                      <a:pt x="2039" y="179"/>
                      <a:pt x="1836" y="105"/>
                      <a:pt x="1652" y="1"/>
                    </a:cubicBezTo>
                    <a:cubicBezTo>
                      <a:pt x="1652" y="1"/>
                      <a:pt x="1615" y="117"/>
                      <a:pt x="1523" y="117"/>
                    </a:cubicBezTo>
                    <a:cubicBezTo>
                      <a:pt x="1437" y="117"/>
                      <a:pt x="1290" y="1"/>
                      <a:pt x="1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71"/>
            <p:cNvGrpSpPr/>
            <p:nvPr/>
          </p:nvGrpSpPr>
          <p:grpSpPr>
            <a:xfrm>
              <a:off x="4262778" y="2077427"/>
              <a:ext cx="1177109" cy="224855"/>
              <a:chOff x="4262778" y="2077427"/>
              <a:chExt cx="1177109" cy="224855"/>
            </a:xfrm>
          </p:grpSpPr>
          <p:sp>
            <p:nvSpPr>
              <p:cNvPr id="2290" name="Google Shape;2290;p71"/>
              <p:cNvSpPr/>
              <p:nvPr/>
            </p:nvSpPr>
            <p:spPr>
              <a:xfrm>
                <a:off x="4493918" y="2247475"/>
                <a:ext cx="119405" cy="35076"/>
              </a:xfrm>
              <a:custGeom>
                <a:avLst/>
                <a:gdLst/>
                <a:ahLst/>
                <a:cxnLst/>
                <a:rect l="l" t="t" r="r" b="b"/>
                <a:pathLst>
                  <a:path w="1634" h="480" extrusionOk="0">
                    <a:moveTo>
                      <a:pt x="1634" y="0"/>
                    </a:moveTo>
                    <a:lnTo>
                      <a:pt x="921" y="154"/>
                    </a:lnTo>
                    <a:lnTo>
                      <a:pt x="872" y="307"/>
                    </a:lnTo>
                    <a:lnTo>
                      <a:pt x="719" y="307"/>
                    </a:lnTo>
                    <a:lnTo>
                      <a:pt x="522" y="154"/>
                    </a:lnTo>
                    <a:cubicBezTo>
                      <a:pt x="522" y="154"/>
                      <a:pt x="0" y="234"/>
                      <a:pt x="31" y="240"/>
                    </a:cubicBezTo>
                    <a:cubicBezTo>
                      <a:pt x="89" y="252"/>
                      <a:pt x="151" y="258"/>
                      <a:pt x="212" y="258"/>
                    </a:cubicBezTo>
                    <a:cubicBezTo>
                      <a:pt x="274" y="258"/>
                      <a:pt x="335" y="252"/>
                      <a:pt x="393" y="240"/>
                    </a:cubicBezTo>
                    <a:lnTo>
                      <a:pt x="491" y="387"/>
                    </a:lnTo>
                    <a:lnTo>
                      <a:pt x="719" y="479"/>
                    </a:lnTo>
                    <a:lnTo>
                      <a:pt x="934" y="412"/>
                    </a:lnTo>
                    <a:cubicBezTo>
                      <a:pt x="983" y="350"/>
                      <a:pt x="1044" y="295"/>
                      <a:pt x="1099" y="240"/>
                    </a:cubicBezTo>
                    <a:cubicBezTo>
                      <a:pt x="1107" y="242"/>
                      <a:pt x="1117" y="243"/>
                      <a:pt x="1127" y="243"/>
                    </a:cubicBezTo>
                    <a:cubicBezTo>
                      <a:pt x="1277" y="243"/>
                      <a:pt x="1634" y="0"/>
                      <a:pt x="1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5329836" y="2077427"/>
                <a:ext cx="110051" cy="51664"/>
              </a:xfrm>
              <a:custGeom>
                <a:avLst/>
                <a:gdLst/>
                <a:ahLst/>
                <a:cxnLst/>
                <a:rect l="l" t="t" r="r" b="b"/>
                <a:pathLst>
                  <a:path w="1506" h="707" extrusionOk="0">
                    <a:moveTo>
                      <a:pt x="1505" y="0"/>
                    </a:moveTo>
                    <a:lnTo>
                      <a:pt x="861" y="344"/>
                    </a:lnTo>
                    <a:lnTo>
                      <a:pt x="854" y="504"/>
                    </a:lnTo>
                    <a:lnTo>
                      <a:pt x="707" y="547"/>
                    </a:lnTo>
                    <a:lnTo>
                      <a:pt x="474" y="448"/>
                    </a:lnTo>
                    <a:cubicBezTo>
                      <a:pt x="474" y="448"/>
                      <a:pt x="1" y="669"/>
                      <a:pt x="25" y="669"/>
                    </a:cubicBezTo>
                    <a:cubicBezTo>
                      <a:pt x="148" y="657"/>
                      <a:pt x="265" y="620"/>
                      <a:pt x="375" y="565"/>
                    </a:cubicBezTo>
                    <a:lnTo>
                      <a:pt x="510" y="682"/>
                    </a:lnTo>
                    <a:lnTo>
                      <a:pt x="756" y="706"/>
                    </a:lnTo>
                    <a:lnTo>
                      <a:pt x="940" y="590"/>
                    </a:lnTo>
                    <a:cubicBezTo>
                      <a:pt x="977" y="516"/>
                      <a:pt x="1014" y="442"/>
                      <a:pt x="1057" y="375"/>
                    </a:cubicBezTo>
                    <a:cubicBezTo>
                      <a:pt x="1058" y="375"/>
                      <a:pt x="1059" y="375"/>
                      <a:pt x="1060" y="375"/>
                    </a:cubicBezTo>
                    <a:cubicBezTo>
                      <a:pt x="1191" y="375"/>
                      <a:pt x="1505" y="0"/>
                      <a:pt x="1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5303602" y="2192083"/>
                <a:ext cx="118747" cy="28938"/>
              </a:xfrm>
              <a:custGeom>
                <a:avLst/>
                <a:gdLst/>
                <a:ahLst/>
                <a:cxnLst/>
                <a:rect l="l" t="t" r="r" b="b"/>
                <a:pathLst>
                  <a:path w="1625" h="396" extrusionOk="0">
                    <a:moveTo>
                      <a:pt x="18" y="1"/>
                    </a:moveTo>
                    <a:cubicBezTo>
                      <a:pt x="6" y="1"/>
                      <a:pt x="1" y="1"/>
                      <a:pt x="4" y="3"/>
                    </a:cubicBezTo>
                    <a:cubicBezTo>
                      <a:pt x="114" y="52"/>
                      <a:pt x="237" y="83"/>
                      <a:pt x="360" y="89"/>
                    </a:cubicBezTo>
                    <a:lnTo>
                      <a:pt x="421" y="249"/>
                    </a:lnTo>
                    <a:lnTo>
                      <a:pt x="624" y="396"/>
                    </a:lnTo>
                    <a:lnTo>
                      <a:pt x="845" y="384"/>
                    </a:lnTo>
                    <a:cubicBezTo>
                      <a:pt x="912" y="335"/>
                      <a:pt x="980" y="292"/>
                      <a:pt x="1048" y="255"/>
                    </a:cubicBezTo>
                    <a:cubicBezTo>
                      <a:pt x="1066" y="266"/>
                      <a:pt x="1094" y="270"/>
                      <a:pt x="1126" y="270"/>
                    </a:cubicBezTo>
                    <a:cubicBezTo>
                      <a:pt x="1299" y="270"/>
                      <a:pt x="1625" y="144"/>
                      <a:pt x="1625" y="144"/>
                    </a:cubicBezTo>
                    <a:lnTo>
                      <a:pt x="894" y="126"/>
                    </a:lnTo>
                    <a:lnTo>
                      <a:pt x="814" y="267"/>
                    </a:lnTo>
                    <a:lnTo>
                      <a:pt x="661" y="230"/>
                    </a:lnTo>
                    <a:lnTo>
                      <a:pt x="501" y="34"/>
                    </a:lnTo>
                    <a:cubicBezTo>
                      <a:pt x="501" y="34"/>
                      <a:pt x="101" y="1"/>
                      <a:pt x="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1"/>
              <p:cNvSpPr/>
              <p:nvPr/>
            </p:nvSpPr>
            <p:spPr>
              <a:xfrm>
                <a:off x="4349447" y="2267206"/>
                <a:ext cx="118966" cy="35076"/>
              </a:xfrm>
              <a:custGeom>
                <a:avLst/>
                <a:gdLst/>
                <a:ahLst/>
                <a:cxnLst/>
                <a:rect l="l" t="t" r="r" b="b"/>
                <a:pathLst>
                  <a:path w="1628" h="480" extrusionOk="0">
                    <a:moveTo>
                      <a:pt x="0" y="0"/>
                    </a:moveTo>
                    <a:lnTo>
                      <a:pt x="0" y="0"/>
                    </a:lnTo>
                    <a:cubicBezTo>
                      <a:pt x="0" y="0"/>
                      <a:pt x="356" y="243"/>
                      <a:pt x="502" y="243"/>
                    </a:cubicBezTo>
                    <a:cubicBezTo>
                      <a:pt x="512" y="243"/>
                      <a:pt x="520" y="242"/>
                      <a:pt x="528" y="240"/>
                    </a:cubicBezTo>
                    <a:cubicBezTo>
                      <a:pt x="590" y="295"/>
                      <a:pt x="645" y="350"/>
                      <a:pt x="700" y="412"/>
                    </a:cubicBezTo>
                    <a:lnTo>
                      <a:pt x="909" y="479"/>
                    </a:lnTo>
                    <a:lnTo>
                      <a:pt x="1142" y="381"/>
                    </a:lnTo>
                    <a:lnTo>
                      <a:pt x="1234" y="240"/>
                    </a:lnTo>
                    <a:cubicBezTo>
                      <a:pt x="1296" y="252"/>
                      <a:pt x="1357" y="258"/>
                      <a:pt x="1418" y="258"/>
                    </a:cubicBezTo>
                    <a:cubicBezTo>
                      <a:pt x="1480" y="258"/>
                      <a:pt x="1541" y="252"/>
                      <a:pt x="1603" y="240"/>
                    </a:cubicBezTo>
                    <a:cubicBezTo>
                      <a:pt x="1627" y="234"/>
                      <a:pt x="1111" y="154"/>
                      <a:pt x="1111" y="154"/>
                    </a:cubicBezTo>
                    <a:lnTo>
                      <a:pt x="909" y="307"/>
                    </a:lnTo>
                    <a:lnTo>
                      <a:pt x="755" y="307"/>
                    </a:lnTo>
                    <a:lnTo>
                      <a:pt x="706" y="15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1"/>
              <p:cNvSpPr/>
              <p:nvPr/>
            </p:nvSpPr>
            <p:spPr>
              <a:xfrm>
                <a:off x="4405423" y="2172499"/>
                <a:ext cx="74171" cy="53418"/>
              </a:xfrm>
              <a:custGeom>
                <a:avLst/>
                <a:gdLst/>
                <a:ahLst/>
                <a:cxnLst/>
                <a:rect l="l" t="t" r="r" b="b"/>
                <a:pathLst>
                  <a:path w="1015" h="731" extrusionOk="0">
                    <a:moveTo>
                      <a:pt x="1015" y="1"/>
                    </a:moveTo>
                    <a:lnTo>
                      <a:pt x="745" y="308"/>
                    </a:lnTo>
                    <a:lnTo>
                      <a:pt x="745" y="615"/>
                    </a:lnTo>
                    <a:lnTo>
                      <a:pt x="603" y="443"/>
                    </a:lnTo>
                    <a:cubicBezTo>
                      <a:pt x="603" y="443"/>
                      <a:pt x="106" y="398"/>
                      <a:pt x="15" y="398"/>
                    </a:cubicBezTo>
                    <a:cubicBezTo>
                      <a:pt x="5" y="398"/>
                      <a:pt x="0" y="399"/>
                      <a:pt x="2" y="400"/>
                    </a:cubicBezTo>
                    <a:cubicBezTo>
                      <a:pt x="88" y="481"/>
                      <a:pt x="204" y="529"/>
                      <a:pt x="322" y="529"/>
                    </a:cubicBezTo>
                    <a:cubicBezTo>
                      <a:pt x="346" y="529"/>
                      <a:pt x="370" y="527"/>
                      <a:pt x="395" y="523"/>
                    </a:cubicBezTo>
                    <a:lnTo>
                      <a:pt x="554" y="719"/>
                    </a:lnTo>
                    <a:cubicBezTo>
                      <a:pt x="554" y="719"/>
                      <a:pt x="683" y="730"/>
                      <a:pt x="777" y="730"/>
                    </a:cubicBezTo>
                    <a:cubicBezTo>
                      <a:pt x="824" y="730"/>
                      <a:pt x="863" y="727"/>
                      <a:pt x="874" y="719"/>
                    </a:cubicBezTo>
                    <a:cubicBezTo>
                      <a:pt x="910" y="689"/>
                      <a:pt x="849" y="615"/>
                      <a:pt x="849" y="615"/>
                    </a:cubicBezTo>
                    <a:cubicBezTo>
                      <a:pt x="849" y="615"/>
                      <a:pt x="829" y="627"/>
                      <a:pt x="825" y="627"/>
                    </a:cubicBezTo>
                    <a:cubicBezTo>
                      <a:pt x="821" y="627"/>
                      <a:pt x="828" y="618"/>
                      <a:pt x="867" y="584"/>
                    </a:cubicBezTo>
                    <a:cubicBezTo>
                      <a:pt x="947" y="504"/>
                      <a:pt x="886" y="277"/>
                      <a:pt x="886" y="277"/>
                    </a:cubicBez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1"/>
              <p:cNvSpPr/>
              <p:nvPr/>
            </p:nvSpPr>
            <p:spPr>
              <a:xfrm>
                <a:off x="4262778" y="2216491"/>
                <a:ext cx="52614" cy="31934"/>
              </a:xfrm>
              <a:custGeom>
                <a:avLst/>
                <a:gdLst/>
                <a:ahLst/>
                <a:cxnLst/>
                <a:rect l="l" t="t" r="r" b="b"/>
                <a:pathLst>
                  <a:path w="720" h="437" extrusionOk="0">
                    <a:moveTo>
                      <a:pt x="1" y="0"/>
                    </a:moveTo>
                    <a:cubicBezTo>
                      <a:pt x="1" y="0"/>
                      <a:pt x="1" y="0"/>
                      <a:pt x="1" y="1"/>
                    </a:cubicBezTo>
                    <a:cubicBezTo>
                      <a:pt x="38" y="93"/>
                      <a:pt x="111" y="160"/>
                      <a:pt x="204" y="185"/>
                    </a:cubicBezTo>
                    <a:lnTo>
                      <a:pt x="247" y="344"/>
                    </a:lnTo>
                    <a:cubicBezTo>
                      <a:pt x="308" y="381"/>
                      <a:pt x="369" y="412"/>
                      <a:pt x="437" y="437"/>
                    </a:cubicBezTo>
                    <a:cubicBezTo>
                      <a:pt x="468" y="424"/>
                      <a:pt x="455" y="369"/>
                      <a:pt x="455" y="369"/>
                    </a:cubicBezTo>
                    <a:lnTo>
                      <a:pt x="455" y="369"/>
                    </a:lnTo>
                    <a:cubicBezTo>
                      <a:pt x="455" y="369"/>
                      <a:pt x="449" y="370"/>
                      <a:pt x="444" y="370"/>
                    </a:cubicBezTo>
                    <a:cubicBezTo>
                      <a:pt x="433" y="370"/>
                      <a:pt x="425" y="367"/>
                      <a:pt x="474" y="351"/>
                    </a:cubicBezTo>
                    <a:cubicBezTo>
                      <a:pt x="541" y="326"/>
                      <a:pt x="566" y="173"/>
                      <a:pt x="566" y="173"/>
                    </a:cubicBezTo>
                    <a:lnTo>
                      <a:pt x="719" y="44"/>
                    </a:lnTo>
                    <a:lnTo>
                      <a:pt x="474" y="154"/>
                    </a:lnTo>
                    <a:lnTo>
                      <a:pt x="388" y="338"/>
                    </a:lnTo>
                    <a:lnTo>
                      <a:pt x="351" y="197"/>
                    </a:lnTo>
                    <a:cubicBezTo>
                      <a:pt x="351" y="197"/>
                      <a:pt x="1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1"/>
              <p:cNvSpPr/>
              <p:nvPr/>
            </p:nvSpPr>
            <p:spPr>
              <a:xfrm>
                <a:off x="4379481" y="2110165"/>
                <a:ext cx="52541" cy="31495"/>
              </a:xfrm>
              <a:custGeom>
                <a:avLst/>
                <a:gdLst/>
                <a:ahLst/>
                <a:cxnLst/>
                <a:rect l="l" t="t" r="r" b="b"/>
                <a:pathLst>
                  <a:path w="719" h="431" extrusionOk="0">
                    <a:moveTo>
                      <a:pt x="1" y="0"/>
                    </a:moveTo>
                    <a:cubicBezTo>
                      <a:pt x="1" y="0"/>
                      <a:pt x="0" y="0"/>
                      <a:pt x="0" y="0"/>
                    </a:cubicBezTo>
                    <a:cubicBezTo>
                      <a:pt x="37" y="86"/>
                      <a:pt x="111" y="154"/>
                      <a:pt x="203" y="185"/>
                    </a:cubicBezTo>
                    <a:lnTo>
                      <a:pt x="246" y="344"/>
                    </a:lnTo>
                    <a:cubicBezTo>
                      <a:pt x="301" y="381"/>
                      <a:pt x="369" y="412"/>
                      <a:pt x="436" y="430"/>
                    </a:cubicBezTo>
                    <a:cubicBezTo>
                      <a:pt x="467" y="424"/>
                      <a:pt x="449" y="363"/>
                      <a:pt x="449" y="363"/>
                    </a:cubicBezTo>
                    <a:lnTo>
                      <a:pt x="449" y="363"/>
                    </a:lnTo>
                    <a:cubicBezTo>
                      <a:pt x="449" y="363"/>
                      <a:pt x="436" y="366"/>
                      <a:pt x="433" y="366"/>
                    </a:cubicBezTo>
                    <a:cubicBezTo>
                      <a:pt x="429" y="366"/>
                      <a:pt x="433" y="363"/>
                      <a:pt x="467" y="350"/>
                    </a:cubicBezTo>
                    <a:cubicBezTo>
                      <a:pt x="541" y="320"/>
                      <a:pt x="565" y="166"/>
                      <a:pt x="565" y="166"/>
                    </a:cubicBezTo>
                    <a:lnTo>
                      <a:pt x="719" y="37"/>
                    </a:lnTo>
                    <a:lnTo>
                      <a:pt x="473" y="148"/>
                    </a:lnTo>
                    <a:lnTo>
                      <a:pt x="387" y="338"/>
                    </a:lnTo>
                    <a:lnTo>
                      <a:pt x="350" y="191"/>
                    </a:lnTo>
                    <a:cubicBezTo>
                      <a:pt x="350" y="191"/>
                      <a:pt x="1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71"/>
            <p:cNvGrpSpPr/>
            <p:nvPr/>
          </p:nvGrpSpPr>
          <p:grpSpPr>
            <a:xfrm>
              <a:off x="3395438" y="1340600"/>
              <a:ext cx="2261598" cy="1494252"/>
              <a:chOff x="3395438" y="1340600"/>
              <a:chExt cx="2261598" cy="1494252"/>
            </a:xfrm>
          </p:grpSpPr>
          <p:sp>
            <p:nvSpPr>
              <p:cNvPr id="2298" name="Google Shape;2298;p71"/>
              <p:cNvSpPr/>
              <p:nvPr/>
            </p:nvSpPr>
            <p:spPr>
              <a:xfrm>
                <a:off x="3395438" y="1340600"/>
                <a:ext cx="2261598" cy="879969"/>
              </a:xfrm>
              <a:custGeom>
                <a:avLst/>
                <a:gdLst/>
                <a:ahLst/>
                <a:cxnLst/>
                <a:rect l="l" t="t" r="r" b="b"/>
                <a:pathLst>
                  <a:path w="30949" h="12042" extrusionOk="0">
                    <a:moveTo>
                      <a:pt x="1" y="1"/>
                    </a:moveTo>
                    <a:cubicBezTo>
                      <a:pt x="1603" y="1474"/>
                      <a:pt x="3580" y="2475"/>
                      <a:pt x="5717" y="2899"/>
                    </a:cubicBezTo>
                    <a:cubicBezTo>
                      <a:pt x="6456" y="3046"/>
                      <a:pt x="7204" y="3117"/>
                      <a:pt x="7956" y="3117"/>
                    </a:cubicBezTo>
                    <a:cubicBezTo>
                      <a:pt x="8116" y="3117"/>
                      <a:pt x="8277" y="3114"/>
                      <a:pt x="8437" y="3108"/>
                    </a:cubicBezTo>
                    <a:cubicBezTo>
                      <a:pt x="8935" y="3771"/>
                      <a:pt x="9659" y="4287"/>
                      <a:pt x="10396" y="4686"/>
                    </a:cubicBezTo>
                    <a:cubicBezTo>
                      <a:pt x="11399" y="5220"/>
                      <a:pt x="12501" y="5613"/>
                      <a:pt x="13635" y="5613"/>
                    </a:cubicBezTo>
                    <a:cubicBezTo>
                      <a:pt x="13661" y="5613"/>
                      <a:pt x="13686" y="5613"/>
                      <a:pt x="13712" y="5613"/>
                    </a:cubicBezTo>
                    <a:cubicBezTo>
                      <a:pt x="14332" y="5607"/>
                      <a:pt x="14946" y="5459"/>
                      <a:pt x="15505" y="5195"/>
                    </a:cubicBezTo>
                    <a:cubicBezTo>
                      <a:pt x="15906" y="5275"/>
                      <a:pt x="16313" y="5314"/>
                      <a:pt x="16722" y="5314"/>
                    </a:cubicBezTo>
                    <a:cubicBezTo>
                      <a:pt x="17008" y="5314"/>
                      <a:pt x="17295" y="5295"/>
                      <a:pt x="17581" y="5257"/>
                    </a:cubicBezTo>
                    <a:cubicBezTo>
                      <a:pt x="17692" y="5241"/>
                      <a:pt x="17812" y="5226"/>
                      <a:pt x="17928" y="5226"/>
                    </a:cubicBezTo>
                    <a:cubicBezTo>
                      <a:pt x="18092" y="5226"/>
                      <a:pt x="18250" y="5257"/>
                      <a:pt x="18373" y="5361"/>
                    </a:cubicBezTo>
                    <a:cubicBezTo>
                      <a:pt x="18667" y="5619"/>
                      <a:pt x="18538" y="6104"/>
                      <a:pt x="18655" y="6479"/>
                    </a:cubicBezTo>
                    <a:cubicBezTo>
                      <a:pt x="18833" y="7074"/>
                      <a:pt x="19576" y="7277"/>
                      <a:pt x="20202" y="7283"/>
                    </a:cubicBezTo>
                    <a:cubicBezTo>
                      <a:pt x="20467" y="7283"/>
                      <a:pt x="20731" y="7265"/>
                      <a:pt x="20995" y="7234"/>
                    </a:cubicBezTo>
                    <a:cubicBezTo>
                      <a:pt x="21216" y="7443"/>
                      <a:pt x="21467" y="7608"/>
                      <a:pt x="21744" y="7744"/>
                    </a:cubicBezTo>
                    <a:cubicBezTo>
                      <a:pt x="22051" y="7885"/>
                      <a:pt x="22425" y="8026"/>
                      <a:pt x="22493" y="8358"/>
                    </a:cubicBezTo>
                    <a:cubicBezTo>
                      <a:pt x="22511" y="8493"/>
                      <a:pt x="22505" y="8622"/>
                      <a:pt x="22474" y="8751"/>
                    </a:cubicBezTo>
                    <a:cubicBezTo>
                      <a:pt x="22444" y="8916"/>
                      <a:pt x="22438" y="9088"/>
                      <a:pt x="22462" y="9260"/>
                    </a:cubicBezTo>
                    <a:cubicBezTo>
                      <a:pt x="22399" y="9256"/>
                      <a:pt x="22336" y="9254"/>
                      <a:pt x="22272" y="9254"/>
                    </a:cubicBezTo>
                    <a:cubicBezTo>
                      <a:pt x="21972" y="9254"/>
                      <a:pt x="21674" y="9308"/>
                      <a:pt x="21431" y="9475"/>
                    </a:cubicBezTo>
                    <a:cubicBezTo>
                      <a:pt x="21302" y="9561"/>
                      <a:pt x="21197" y="9684"/>
                      <a:pt x="21148" y="9831"/>
                    </a:cubicBezTo>
                    <a:cubicBezTo>
                      <a:pt x="21093" y="9979"/>
                      <a:pt x="21130" y="10138"/>
                      <a:pt x="21240" y="10255"/>
                    </a:cubicBezTo>
                    <a:cubicBezTo>
                      <a:pt x="21320" y="10316"/>
                      <a:pt x="21406" y="10366"/>
                      <a:pt x="21492" y="10408"/>
                    </a:cubicBezTo>
                    <a:cubicBezTo>
                      <a:pt x="21578" y="10458"/>
                      <a:pt x="21658" y="10544"/>
                      <a:pt x="21652" y="10648"/>
                    </a:cubicBezTo>
                    <a:cubicBezTo>
                      <a:pt x="21639" y="10777"/>
                      <a:pt x="21492" y="10844"/>
                      <a:pt x="21357" y="10857"/>
                    </a:cubicBezTo>
                    <a:cubicBezTo>
                      <a:pt x="21228" y="10869"/>
                      <a:pt x="21087" y="10851"/>
                      <a:pt x="20976" y="10912"/>
                    </a:cubicBezTo>
                    <a:cubicBezTo>
                      <a:pt x="20835" y="10986"/>
                      <a:pt x="20774" y="11176"/>
                      <a:pt x="20804" y="11336"/>
                    </a:cubicBezTo>
                    <a:cubicBezTo>
                      <a:pt x="20841" y="11495"/>
                      <a:pt x="20909" y="11643"/>
                      <a:pt x="21007" y="11778"/>
                    </a:cubicBezTo>
                    <a:lnTo>
                      <a:pt x="21332" y="11790"/>
                    </a:lnTo>
                    <a:cubicBezTo>
                      <a:pt x="21179" y="11753"/>
                      <a:pt x="21142" y="11526"/>
                      <a:pt x="21234" y="11397"/>
                    </a:cubicBezTo>
                    <a:cubicBezTo>
                      <a:pt x="21326" y="11262"/>
                      <a:pt x="21498" y="11213"/>
                      <a:pt x="21652" y="11188"/>
                    </a:cubicBezTo>
                    <a:cubicBezTo>
                      <a:pt x="21811" y="11164"/>
                      <a:pt x="21977" y="11151"/>
                      <a:pt x="22118" y="11078"/>
                    </a:cubicBezTo>
                    <a:cubicBezTo>
                      <a:pt x="22229" y="11023"/>
                      <a:pt x="22315" y="10930"/>
                      <a:pt x="22358" y="10820"/>
                    </a:cubicBezTo>
                    <a:cubicBezTo>
                      <a:pt x="22376" y="10906"/>
                      <a:pt x="22413" y="10992"/>
                      <a:pt x="22456" y="11072"/>
                    </a:cubicBezTo>
                    <a:cubicBezTo>
                      <a:pt x="22499" y="11121"/>
                      <a:pt x="22530" y="11176"/>
                      <a:pt x="22536" y="11244"/>
                    </a:cubicBezTo>
                    <a:cubicBezTo>
                      <a:pt x="22536" y="11342"/>
                      <a:pt x="22419" y="11397"/>
                      <a:pt x="22327" y="11446"/>
                    </a:cubicBezTo>
                    <a:cubicBezTo>
                      <a:pt x="22210" y="11495"/>
                      <a:pt x="22112" y="11581"/>
                      <a:pt x="22045" y="11692"/>
                    </a:cubicBezTo>
                    <a:cubicBezTo>
                      <a:pt x="21977" y="11802"/>
                      <a:pt x="21989" y="11944"/>
                      <a:pt x="22075" y="12042"/>
                    </a:cubicBezTo>
                    <a:lnTo>
                      <a:pt x="22505" y="11907"/>
                    </a:lnTo>
                    <a:cubicBezTo>
                      <a:pt x="22444" y="11766"/>
                      <a:pt x="22542" y="11606"/>
                      <a:pt x="22677" y="11532"/>
                    </a:cubicBezTo>
                    <a:cubicBezTo>
                      <a:pt x="22806" y="11459"/>
                      <a:pt x="22960" y="11440"/>
                      <a:pt x="23101" y="11385"/>
                    </a:cubicBezTo>
                    <a:cubicBezTo>
                      <a:pt x="23242" y="11330"/>
                      <a:pt x="23377" y="11219"/>
                      <a:pt x="23377" y="11066"/>
                    </a:cubicBezTo>
                    <a:cubicBezTo>
                      <a:pt x="23377" y="11016"/>
                      <a:pt x="23365" y="10967"/>
                      <a:pt x="23365" y="10912"/>
                    </a:cubicBezTo>
                    <a:cubicBezTo>
                      <a:pt x="23371" y="10795"/>
                      <a:pt x="23432" y="10691"/>
                      <a:pt x="23524" y="10617"/>
                    </a:cubicBezTo>
                    <a:cubicBezTo>
                      <a:pt x="23703" y="10464"/>
                      <a:pt x="23936" y="10402"/>
                      <a:pt x="24169" y="10353"/>
                    </a:cubicBezTo>
                    <a:cubicBezTo>
                      <a:pt x="24396" y="10304"/>
                      <a:pt x="24636" y="10261"/>
                      <a:pt x="24838" y="10151"/>
                    </a:cubicBezTo>
                    <a:cubicBezTo>
                      <a:pt x="25041" y="10034"/>
                      <a:pt x="25213" y="9825"/>
                      <a:pt x="25201" y="9586"/>
                    </a:cubicBezTo>
                    <a:cubicBezTo>
                      <a:pt x="25201" y="9254"/>
                      <a:pt x="24980" y="9156"/>
                      <a:pt x="24820" y="9125"/>
                    </a:cubicBezTo>
                    <a:cubicBezTo>
                      <a:pt x="24660" y="9101"/>
                      <a:pt x="24476" y="9088"/>
                      <a:pt x="24366" y="8966"/>
                    </a:cubicBezTo>
                    <a:cubicBezTo>
                      <a:pt x="24347" y="8941"/>
                      <a:pt x="24329" y="8916"/>
                      <a:pt x="24323" y="8886"/>
                    </a:cubicBezTo>
                    <a:cubicBezTo>
                      <a:pt x="24298" y="8800"/>
                      <a:pt x="24372" y="8714"/>
                      <a:pt x="24452" y="8665"/>
                    </a:cubicBezTo>
                    <a:cubicBezTo>
                      <a:pt x="24636" y="8560"/>
                      <a:pt x="24888" y="8554"/>
                      <a:pt x="25029" y="8394"/>
                    </a:cubicBezTo>
                    <a:cubicBezTo>
                      <a:pt x="25213" y="8198"/>
                      <a:pt x="25127" y="7879"/>
                      <a:pt x="24869" y="7793"/>
                    </a:cubicBezTo>
                    <a:cubicBezTo>
                      <a:pt x="24765" y="7762"/>
                      <a:pt x="24642" y="7737"/>
                      <a:pt x="24544" y="7701"/>
                    </a:cubicBezTo>
                    <a:cubicBezTo>
                      <a:pt x="24403" y="7651"/>
                      <a:pt x="24304" y="7510"/>
                      <a:pt x="24317" y="7357"/>
                    </a:cubicBezTo>
                    <a:cubicBezTo>
                      <a:pt x="24317" y="7240"/>
                      <a:pt x="24476" y="7074"/>
                      <a:pt x="24611" y="6982"/>
                    </a:cubicBezTo>
                    <a:cubicBezTo>
                      <a:pt x="25096" y="6644"/>
                      <a:pt x="25717" y="6565"/>
                      <a:pt x="26232" y="6276"/>
                    </a:cubicBezTo>
                    <a:cubicBezTo>
                      <a:pt x="26650" y="6037"/>
                      <a:pt x="26981" y="5662"/>
                      <a:pt x="27178" y="5220"/>
                    </a:cubicBezTo>
                    <a:cubicBezTo>
                      <a:pt x="28050" y="4980"/>
                      <a:pt x="28885" y="4612"/>
                      <a:pt x="29646" y="4127"/>
                    </a:cubicBezTo>
                    <a:cubicBezTo>
                      <a:pt x="30205" y="3777"/>
                      <a:pt x="30746" y="3329"/>
                      <a:pt x="30948" y="2702"/>
                    </a:cubicBezTo>
                    <a:lnTo>
                      <a:pt x="307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9" name="Google Shape;2299;p71"/>
              <p:cNvGrpSpPr/>
              <p:nvPr/>
            </p:nvGrpSpPr>
            <p:grpSpPr>
              <a:xfrm>
                <a:off x="4678289" y="2178783"/>
                <a:ext cx="560120" cy="656069"/>
                <a:chOff x="4678289" y="2178783"/>
                <a:chExt cx="560120" cy="656069"/>
              </a:xfrm>
            </p:grpSpPr>
            <p:sp>
              <p:nvSpPr>
                <p:cNvPr id="2300" name="Google Shape;2300;p71"/>
                <p:cNvSpPr/>
                <p:nvPr/>
              </p:nvSpPr>
              <p:spPr>
                <a:xfrm>
                  <a:off x="4896860" y="2178783"/>
                  <a:ext cx="78556" cy="127954"/>
                </a:xfrm>
                <a:custGeom>
                  <a:avLst/>
                  <a:gdLst/>
                  <a:ahLst/>
                  <a:cxnLst/>
                  <a:rect l="l" t="t" r="r" b="b"/>
                  <a:pathLst>
                    <a:path w="1075" h="1751" extrusionOk="0">
                      <a:moveTo>
                        <a:pt x="575" y="0"/>
                      </a:moveTo>
                      <a:cubicBezTo>
                        <a:pt x="564" y="0"/>
                        <a:pt x="552" y="0"/>
                        <a:pt x="541" y="1"/>
                      </a:cubicBezTo>
                      <a:cubicBezTo>
                        <a:pt x="356" y="1"/>
                        <a:pt x="172" y="38"/>
                        <a:pt x="0" y="124"/>
                      </a:cubicBezTo>
                      <a:lnTo>
                        <a:pt x="0" y="1751"/>
                      </a:lnTo>
                      <a:lnTo>
                        <a:pt x="1075" y="1751"/>
                      </a:lnTo>
                      <a:lnTo>
                        <a:pt x="1075" y="124"/>
                      </a:lnTo>
                      <a:cubicBezTo>
                        <a:pt x="920" y="43"/>
                        <a:pt x="748" y="0"/>
                        <a:pt x="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1"/>
                <p:cNvSpPr/>
                <p:nvPr/>
              </p:nvSpPr>
              <p:spPr>
                <a:xfrm>
                  <a:off x="4992882" y="2194787"/>
                  <a:ext cx="78556" cy="127662"/>
                </a:xfrm>
                <a:custGeom>
                  <a:avLst/>
                  <a:gdLst/>
                  <a:ahLst/>
                  <a:cxnLst/>
                  <a:rect l="l" t="t" r="r" b="b"/>
                  <a:pathLst>
                    <a:path w="1075" h="1747" extrusionOk="0">
                      <a:moveTo>
                        <a:pt x="603" y="1"/>
                      </a:moveTo>
                      <a:cubicBezTo>
                        <a:pt x="582" y="1"/>
                        <a:pt x="561" y="1"/>
                        <a:pt x="541" y="3"/>
                      </a:cubicBezTo>
                      <a:cubicBezTo>
                        <a:pt x="529" y="2"/>
                        <a:pt x="517" y="2"/>
                        <a:pt x="505" y="2"/>
                      </a:cubicBezTo>
                      <a:cubicBezTo>
                        <a:pt x="327" y="2"/>
                        <a:pt x="156" y="45"/>
                        <a:pt x="0" y="120"/>
                      </a:cubicBezTo>
                      <a:lnTo>
                        <a:pt x="0" y="1747"/>
                      </a:lnTo>
                      <a:lnTo>
                        <a:pt x="1075" y="1747"/>
                      </a:lnTo>
                      <a:lnTo>
                        <a:pt x="1075" y="120"/>
                      </a:lnTo>
                      <a:cubicBezTo>
                        <a:pt x="928" y="43"/>
                        <a:pt x="766" y="1"/>
                        <a:pt x="6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1"/>
                <p:cNvSpPr/>
                <p:nvPr/>
              </p:nvSpPr>
              <p:spPr>
                <a:xfrm>
                  <a:off x="4690858" y="2288032"/>
                  <a:ext cx="399428" cy="169022"/>
                </a:xfrm>
                <a:custGeom>
                  <a:avLst/>
                  <a:gdLst/>
                  <a:ahLst/>
                  <a:cxnLst/>
                  <a:rect l="l" t="t" r="r" b="b"/>
                  <a:pathLst>
                    <a:path w="5466" h="2313" extrusionOk="0">
                      <a:moveTo>
                        <a:pt x="3371" y="0"/>
                      </a:moveTo>
                      <a:cubicBezTo>
                        <a:pt x="3134" y="0"/>
                        <a:pt x="2897" y="5"/>
                        <a:pt x="2660" y="16"/>
                      </a:cubicBezTo>
                      <a:cubicBezTo>
                        <a:pt x="1536" y="53"/>
                        <a:pt x="50" y="342"/>
                        <a:pt x="50" y="342"/>
                      </a:cubicBezTo>
                      <a:cubicBezTo>
                        <a:pt x="50" y="342"/>
                        <a:pt x="1" y="1472"/>
                        <a:pt x="99" y="2036"/>
                      </a:cubicBezTo>
                      <a:lnTo>
                        <a:pt x="5466" y="2313"/>
                      </a:lnTo>
                      <a:lnTo>
                        <a:pt x="5466" y="139"/>
                      </a:lnTo>
                      <a:cubicBezTo>
                        <a:pt x="4773" y="47"/>
                        <a:pt x="4072" y="0"/>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1"/>
                <p:cNvSpPr/>
                <p:nvPr/>
              </p:nvSpPr>
              <p:spPr>
                <a:xfrm>
                  <a:off x="4721404" y="2316093"/>
                  <a:ext cx="341114" cy="111366"/>
                </a:xfrm>
                <a:custGeom>
                  <a:avLst/>
                  <a:gdLst/>
                  <a:ahLst/>
                  <a:cxnLst/>
                  <a:rect l="l" t="t" r="r" b="b"/>
                  <a:pathLst>
                    <a:path w="4668" h="1524" extrusionOk="0">
                      <a:moveTo>
                        <a:pt x="2880" y="1"/>
                      </a:moveTo>
                      <a:cubicBezTo>
                        <a:pt x="2672" y="1"/>
                        <a:pt x="2463" y="7"/>
                        <a:pt x="2260" y="13"/>
                      </a:cubicBezTo>
                      <a:cubicBezTo>
                        <a:pt x="1474" y="44"/>
                        <a:pt x="492" y="197"/>
                        <a:pt x="7" y="277"/>
                      </a:cubicBezTo>
                      <a:cubicBezTo>
                        <a:pt x="0" y="553"/>
                        <a:pt x="0" y="959"/>
                        <a:pt x="25" y="1290"/>
                      </a:cubicBezTo>
                      <a:lnTo>
                        <a:pt x="4667" y="1524"/>
                      </a:lnTo>
                      <a:lnTo>
                        <a:pt x="4667" y="93"/>
                      </a:lnTo>
                      <a:cubicBezTo>
                        <a:pt x="4078" y="31"/>
                        <a:pt x="3476" y="1"/>
                        <a:pt x="28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1"/>
                <p:cNvSpPr/>
                <p:nvPr/>
              </p:nvSpPr>
              <p:spPr>
                <a:xfrm>
                  <a:off x="4896860" y="2213275"/>
                  <a:ext cx="78556" cy="36976"/>
                </a:xfrm>
                <a:custGeom>
                  <a:avLst/>
                  <a:gdLst/>
                  <a:ahLst/>
                  <a:cxnLst/>
                  <a:rect l="l" t="t" r="r" b="b"/>
                  <a:pathLst>
                    <a:path w="1075" h="506" extrusionOk="0">
                      <a:moveTo>
                        <a:pt x="586" y="1"/>
                      </a:moveTo>
                      <a:cubicBezTo>
                        <a:pt x="571" y="1"/>
                        <a:pt x="556" y="1"/>
                        <a:pt x="541" y="2"/>
                      </a:cubicBezTo>
                      <a:cubicBezTo>
                        <a:pt x="356" y="2"/>
                        <a:pt x="172" y="32"/>
                        <a:pt x="0" y="100"/>
                      </a:cubicBezTo>
                      <a:lnTo>
                        <a:pt x="0" y="505"/>
                      </a:lnTo>
                      <a:cubicBezTo>
                        <a:pt x="172" y="438"/>
                        <a:pt x="356" y="407"/>
                        <a:pt x="541" y="407"/>
                      </a:cubicBezTo>
                      <a:cubicBezTo>
                        <a:pt x="556" y="406"/>
                        <a:pt x="571" y="406"/>
                        <a:pt x="586" y="406"/>
                      </a:cubicBezTo>
                      <a:cubicBezTo>
                        <a:pt x="755" y="406"/>
                        <a:pt x="923" y="438"/>
                        <a:pt x="1075" y="505"/>
                      </a:cubicBezTo>
                      <a:lnTo>
                        <a:pt x="1075" y="100"/>
                      </a:lnTo>
                      <a:cubicBezTo>
                        <a:pt x="923" y="32"/>
                        <a:pt x="755" y="1"/>
                        <a:pt x="5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1"/>
                <p:cNvSpPr/>
                <p:nvPr/>
              </p:nvSpPr>
              <p:spPr>
                <a:xfrm>
                  <a:off x="4992882" y="2233517"/>
                  <a:ext cx="78556" cy="37341"/>
                </a:xfrm>
                <a:custGeom>
                  <a:avLst/>
                  <a:gdLst/>
                  <a:ahLst/>
                  <a:cxnLst/>
                  <a:rect l="l" t="t" r="r" b="b"/>
                  <a:pathLst>
                    <a:path w="1075" h="511" extrusionOk="0">
                      <a:moveTo>
                        <a:pt x="547" y="1"/>
                      </a:moveTo>
                      <a:cubicBezTo>
                        <a:pt x="363" y="1"/>
                        <a:pt x="172" y="38"/>
                        <a:pt x="0" y="105"/>
                      </a:cubicBezTo>
                      <a:lnTo>
                        <a:pt x="0" y="511"/>
                      </a:lnTo>
                      <a:cubicBezTo>
                        <a:pt x="172" y="443"/>
                        <a:pt x="363" y="406"/>
                        <a:pt x="547" y="406"/>
                      </a:cubicBezTo>
                      <a:cubicBezTo>
                        <a:pt x="731" y="406"/>
                        <a:pt x="909" y="437"/>
                        <a:pt x="1075" y="504"/>
                      </a:cubicBezTo>
                      <a:lnTo>
                        <a:pt x="1075" y="99"/>
                      </a:lnTo>
                      <a:cubicBezTo>
                        <a:pt x="909" y="32"/>
                        <a:pt x="731" y="1"/>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1"/>
                <p:cNvSpPr/>
                <p:nvPr/>
              </p:nvSpPr>
              <p:spPr>
                <a:xfrm>
                  <a:off x="4678289" y="2288325"/>
                  <a:ext cx="560120" cy="546528"/>
                </a:xfrm>
                <a:custGeom>
                  <a:avLst/>
                  <a:gdLst/>
                  <a:ahLst/>
                  <a:cxnLst/>
                  <a:rect l="l" t="t" r="r" b="b"/>
                  <a:pathLst>
                    <a:path w="7665" h="7479" extrusionOk="0">
                      <a:moveTo>
                        <a:pt x="2543" y="0"/>
                      </a:moveTo>
                      <a:cubicBezTo>
                        <a:pt x="2267" y="86"/>
                        <a:pt x="1653" y="295"/>
                        <a:pt x="1254" y="596"/>
                      </a:cubicBezTo>
                      <a:lnTo>
                        <a:pt x="1100" y="964"/>
                      </a:lnTo>
                      <a:cubicBezTo>
                        <a:pt x="707" y="1247"/>
                        <a:pt x="339" y="1560"/>
                        <a:pt x="1" y="1897"/>
                      </a:cubicBezTo>
                      <a:cubicBezTo>
                        <a:pt x="1" y="2278"/>
                        <a:pt x="50" y="2954"/>
                        <a:pt x="277" y="3997"/>
                      </a:cubicBezTo>
                      <a:cubicBezTo>
                        <a:pt x="462" y="4832"/>
                        <a:pt x="787" y="5631"/>
                        <a:pt x="1235" y="6361"/>
                      </a:cubicBezTo>
                      <a:cubicBezTo>
                        <a:pt x="2420" y="6711"/>
                        <a:pt x="2684" y="7479"/>
                        <a:pt x="2684" y="7479"/>
                      </a:cubicBezTo>
                      <a:cubicBezTo>
                        <a:pt x="2684" y="7479"/>
                        <a:pt x="3053" y="6681"/>
                        <a:pt x="4655" y="6251"/>
                      </a:cubicBezTo>
                      <a:cubicBezTo>
                        <a:pt x="4993" y="6159"/>
                        <a:pt x="5908" y="6011"/>
                        <a:pt x="6682" y="5913"/>
                      </a:cubicBezTo>
                      <a:cubicBezTo>
                        <a:pt x="6884" y="5428"/>
                        <a:pt x="7185" y="4704"/>
                        <a:pt x="7363" y="4188"/>
                      </a:cubicBezTo>
                      <a:cubicBezTo>
                        <a:pt x="7664" y="3347"/>
                        <a:pt x="7486" y="1658"/>
                        <a:pt x="7486" y="1658"/>
                      </a:cubicBezTo>
                      <a:cubicBezTo>
                        <a:pt x="7290" y="1400"/>
                        <a:pt x="5644" y="135"/>
                        <a:pt x="5644" y="135"/>
                      </a:cubicBezTo>
                      <a:lnTo>
                        <a:pt x="5644" y="1418"/>
                      </a:lnTo>
                      <a:lnTo>
                        <a:pt x="4440" y="915"/>
                      </a:lnTo>
                      <a:lnTo>
                        <a:pt x="4305" y="645"/>
                      </a:lnTo>
                      <a:cubicBezTo>
                        <a:pt x="3882" y="375"/>
                        <a:pt x="3034" y="129"/>
                        <a:pt x="2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1"/>
                <p:cNvSpPr/>
                <p:nvPr/>
              </p:nvSpPr>
              <p:spPr>
                <a:xfrm>
                  <a:off x="4678289" y="2288325"/>
                  <a:ext cx="196206" cy="546528"/>
                </a:xfrm>
                <a:custGeom>
                  <a:avLst/>
                  <a:gdLst/>
                  <a:ahLst/>
                  <a:cxnLst/>
                  <a:rect l="l" t="t" r="r" b="b"/>
                  <a:pathLst>
                    <a:path w="2685" h="7479" extrusionOk="0">
                      <a:moveTo>
                        <a:pt x="2543" y="0"/>
                      </a:moveTo>
                      <a:cubicBezTo>
                        <a:pt x="2267" y="86"/>
                        <a:pt x="1653" y="295"/>
                        <a:pt x="1254" y="596"/>
                      </a:cubicBezTo>
                      <a:lnTo>
                        <a:pt x="1100" y="970"/>
                      </a:lnTo>
                      <a:cubicBezTo>
                        <a:pt x="707" y="1247"/>
                        <a:pt x="339" y="1560"/>
                        <a:pt x="1" y="1897"/>
                      </a:cubicBezTo>
                      <a:cubicBezTo>
                        <a:pt x="1" y="2278"/>
                        <a:pt x="50" y="2954"/>
                        <a:pt x="277" y="3997"/>
                      </a:cubicBezTo>
                      <a:cubicBezTo>
                        <a:pt x="462" y="4832"/>
                        <a:pt x="787" y="5631"/>
                        <a:pt x="1235" y="6361"/>
                      </a:cubicBezTo>
                      <a:cubicBezTo>
                        <a:pt x="2420" y="6711"/>
                        <a:pt x="2684" y="7479"/>
                        <a:pt x="2684" y="7479"/>
                      </a:cubicBezTo>
                      <a:lnTo>
                        <a:pt x="2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1"/>
                <p:cNvSpPr/>
                <p:nvPr/>
              </p:nvSpPr>
              <p:spPr>
                <a:xfrm>
                  <a:off x="4812969" y="2309370"/>
                  <a:ext cx="28280" cy="35076"/>
                </a:xfrm>
                <a:custGeom>
                  <a:avLst/>
                  <a:gdLst/>
                  <a:ahLst/>
                  <a:cxnLst/>
                  <a:rect l="l" t="t" r="r" b="b"/>
                  <a:pathLst>
                    <a:path w="387" h="480" extrusionOk="0">
                      <a:moveTo>
                        <a:pt x="387" y="1"/>
                      </a:moveTo>
                      <a:lnTo>
                        <a:pt x="0" y="191"/>
                      </a:lnTo>
                      <a:lnTo>
                        <a:pt x="0" y="480"/>
                      </a:lnTo>
                      <a:lnTo>
                        <a:pt x="387" y="295"/>
                      </a:lnTo>
                      <a:lnTo>
                        <a:pt x="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1"/>
                <p:cNvSpPr/>
                <p:nvPr/>
              </p:nvSpPr>
              <p:spPr>
                <a:xfrm>
                  <a:off x="4884291" y="2309370"/>
                  <a:ext cx="28792" cy="35076"/>
                </a:xfrm>
                <a:custGeom>
                  <a:avLst/>
                  <a:gdLst/>
                  <a:ahLst/>
                  <a:cxnLst/>
                  <a:rect l="l" t="t" r="r" b="b"/>
                  <a:pathLst>
                    <a:path w="394" h="480" extrusionOk="0">
                      <a:moveTo>
                        <a:pt x="0" y="1"/>
                      </a:moveTo>
                      <a:lnTo>
                        <a:pt x="0" y="295"/>
                      </a:lnTo>
                      <a:lnTo>
                        <a:pt x="393" y="480"/>
                      </a:lnTo>
                      <a:lnTo>
                        <a:pt x="393" y="19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1"/>
                <p:cNvSpPr/>
                <p:nvPr/>
              </p:nvSpPr>
              <p:spPr>
                <a:xfrm>
                  <a:off x="5103739" y="2342109"/>
                  <a:ext cx="28792" cy="53052"/>
                </a:xfrm>
                <a:custGeom>
                  <a:avLst/>
                  <a:gdLst/>
                  <a:ahLst/>
                  <a:cxnLst/>
                  <a:rect l="l" t="t" r="r" b="b"/>
                  <a:pathLst>
                    <a:path w="394" h="726" extrusionOk="0">
                      <a:moveTo>
                        <a:pt x="197" y="1"/>
                      </a:moveTo>
                      <a:cubicBezTo>
                        <a:pt x="86" y="1"/>
                        <a:pt x="0" y="161"/>
                        <a:pt x="0" y="363"/>
                      </a:cubicBezTo>
                      <a:cubicBezTo>
                        <a:pt x="0" y="560"/>
                        <a:pt x="86" y="725"/>
                        <a:pt x="197" y="725"/>
                      </a:cubicBezTo>
                      <a:cubicBezTo>
                        <a:pt x="301" y="725"/>
                        <a:pt x="393" y="560"/>
                        <a:pt x="393" y="363"/>
                      </a:cubicBezTo>
                      <a:cubicBezTo>
                        <a:pt x="393" y="161"/>
                        <a:pt x="301"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1"/>
                <p:cNvSpPr/>
                <p:nvPr/>
              </p:nvSpPr>
              <p:spPr>
                <a:xfrm>
                  <a:off x="5149484" y="2379377"/>
                  <a:ext cx="25211" cy="46256"/>
                </a:xfrm>
                <a:custGeom>
                  <a:avLst/>
                  <a:gdLst/>
                  <a:ahLst/>
                  <a:cxnLst/>
                  <a:rect l="l" t="t" r="r" b="b"/>
                  <a:pathLst>
                    <a:path w="345" h="633" extrusionOk="0">
                      <a:moveTo>
                        <a:pt x="172" y="1"/>
                      </a:moveTo>
                      <a:cubicBezTo>
                        <a:pt x="74" y="1"/>
                        <a:pt x="0" y="142"/>
                        <a:pt x="0" y="320"/>
                      </a:cubicBezTo>
                      <a:cubicBezTo>
                        <a:pt x="0" y="492"/>
                        <a:pt x="74" y="633"/>
                        <a:pt x="172" y="633"/>
                      </a:cubicBezTo>
                      <a:cubicBezTo>
                        <a:pt x="264" y="633"/>
                        <a:pt x="344" y="492"/>
                        <a:pt x="344" y="320"/>
                      </a:cubicBezTo>
                      <a:cubicBezTo>
                        <a:pt x="344" y="142"/>
                        <a:pt x="264" y="1"/>
                        <a:pt x="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1"/>
                <p:cNvSpPr/>
                <p:nvPr/>
              </p:nvSpPr>
              <p:spPr>
                <a:xfrm>
                  <a:off x="5195230" y="2416646"/>
                  <a:ext cx="21630" cy="39972"/>
                </a:xfrm>
                <a:custGeom>
                  <a:avLst/>
                  <a:gdLst/>
                  <a:ahLst/>
                  <a:cxnLst/>
                  <a:rect l="l" t="t" r="r" b="b"/>
                  <a:pathLst>
                    <a:path w="296" h="547" extrusionOk="0">
                      <a:moveTo>
                        <a:pt x="148" y="0"/>
                      </a:moveTo>
                      <a:cubicBezTo>
                        <a:pt x="68" y="0"/>
                        <a:pt x="1" y="123"/>
                        <a:pt x="1" y="276"/>
                      </a:cubicBezTo>
                      <a:cubicBezTo>
                        <a:pt x="1" y="424"/>
                        <a:pt x="68" y="547"/>
                        <a:pt x="148" y="547"/>
                      </a:cubicBezTo>
                      <a:cubicBezTo>
                        <a:pt x="228" y="547"/>
                        <a:pt x="295" y="424"/>
                        <a:pt x="295" y="276"/>
                      </a:cubicBezTo>
                      <a:cubicBezTo>
                        <a:pt x="295" y="123"/>
                        <a:pt x="228" y="0"/>
                        <a:pt x="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8" name="Text Box 7"/>
          <p:cNvSpPr txBox="1"/>
          <p:nvPr/>
        </p:nvSpPr>
        <p:spPr>
          <a:xfrm>
            <a:off x="1009650" y="55880"/>
            <a:ext cx="7005955" cy="398780"/>
          </a:xfrm>
          <a:prstGeom prst="rect">
            <a:avLst/>
          </a:prstGeom>
          <a:noFill/>
        </p:spPr>
        <p:txBody>
          <a:bodyPr wrap="none" rtlCol="0" anchor="t">
            <a:spAutoFit/>
          </a:bodyPr>
          <a:lstStyle/>
          <a:p>
            <a:pPr marL="0" lvl="0" indent="0" algn="l" rtl="0">
              <a:spcBef>
                <a:spcPts val="0"/>
              </a:spcBef>
              <a:spcAft>
                <a:spcPts val="0"/>
              </a:spcAft>
              <a:buNone/>
            </a:pPr>
            <a:r>
              <a:rPr sz="2000" b="1">
                <a:solidFill>
                  <a:schemeClr val="tx1"/>
                </a:solidFill>
                <a:latin typeface="Arial" panose="020B0604020202020204" pitchFamily="34" charset="0"/>
                <a:cs typeface="Arial" panose="020B0604020202020204" pitchFamily="34" charset="0"/>
                <a:sym typeface="+mn-ea"/>
              </a:rPr>
              <a:t>6. Đánh Giá &amp; Kết Luận: Hiệu Suất và Yếu Tố Quyết Định</a:t>
            </a:r>
          </a:p>
        </p:txBody>
      </p:sp>
      <p:sp>
        <p:nvSpPr>
          <p:cNvPr id="15" name="Text Box 14"/>
          <p:cNvSpPr txBox="1"/>
          <p:nvPr/>
        </p:nvSpPr>
        <p:spPr>
          <a:xfrm>
            <a:off x="3142615" y="454660"/>
            <a:ext cx="2760980" cy="58356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6.2. Yếu Tố Ảnh Hưởng Nhất (Feature Importance)</a:t>
            </a:r>
          </a:p>
        </p:txBody>
      </p:sp>
      <p:sp>
        <p:nvSpPr>
          <p:cNvPr id="2" name="Text Box 1"/>
          <p:cNvSpPr txBox="1"/>
          <p:nvPr/>
        </p:nvSpPr>
        <p:spPr>
          <a:xfrm>
            <a:off x="1019810" y="1310005"/>
            <a:ext cx="7005955" cy="1630045"/>
          </a:xfrm>
          <a:prstGeom prst="rect">
            <a:avLst/>
          </a:prstGeom>
          <a:noFill/>
        </p:spPr>
        <p:txBody>
          <a:bodyPr wrap="square" rtlCol="0" anchor="t">
            <a:spAutoFit/>
          </a:bodyPr>
          <a:lstStyle/>
          <a:p>
            <a:r>
              <a:rPr lang="en-US" sz="2000"/>
              <a:t>Phân tích mức độ quan trọng của đặc trưng từ mô hình Random Forest xác nhận các phát hiện từ EDA. Giới tính, Title (chức danh), và Hạng vé là ba yếu tố quan trọng nhất. Điều này khẳng định tính công bằng trong việc xử lý dữ liệu và xây dựng mô hình.</a:t>
            </a:r>
          </a:p>
        </p:txBody>
      </p:sp>
      <p:grpSp>
        <p:nvGrpSpPr>
          <p:cNvPr id="2491" name="Google Shape;2491;p71"/>
          <p:cNvGrpSpPr/>
          <p:nvPr/>
        </p:nvGrpSpPr>
        <p:grpSpPr>
          <a:xfrm flipH="1">
            <a:off x="5069682" y="3019776"/>
            <a:ext cx="2501916" cy="1579270"/>
            <a:chOff x="6616225" y="2905338"/>
            <a:chExt cx="2683020" cy="1693587"/>
          </a:xfrm>
        </p:grpSpPr>
        <p:sp>
          <p:nvSpPr>
            <p:cNvPr id="2492" name="Google Shape;2492;p71"/>
            <p:cNvSpPr/>
            <p:nvPr/>
          </p:nvSpPr>
          <p:spPr>
            <a:xfrm>
              <a:off x="8127863" y="2919850"/>
              <a:ext cx="777779" cy="569820"/>
            </a:xfrm>
            <a:custGeom>
              <a:avLst/>
              <a:gdLst/>
              <a:ahLst/>
              <a:cxnLst/>
              <a:rect l="l" t="t" r="r" b="b"/>
              <a:pathLst>
                <a:path w="48733" h="35703" extrusionOk="0">
                  <a:moveTo>
                    <a:pt x="47209" y="10702"/>
                  </a:moveTo>
                  <a:cubicBezTo>
                    <a:pt x="48732" y="6134"/>
                    <a:pt x="43402" y="2327"/>
                    <a:pt x="39553" y="5245"/>
                  </a:cubicBezTo>
                  <a:cubicBezTo>
                    <a:pt x="36084" y="0"/>
                    <a:pt x="28089" y="973"/>
                    <a:pt x="26016" y="6938"/>
                  </a:cubicBezTo>
                  <a:cubicBezTo>
                    <a:pt x="18782" y="42"/>
                    <a:pt x="6980" y="6388"/>
                    <a:pt x="8672" y="16202"/>
                  </a:cubicBezTo>
                  <a:cubicBezTo>
                    <a:pt x="2538" y="18021"/>
                    <a:pt x="0" y="25339"/>
                    <a:pt x="3723" y="30500"/>
                  </a:cubicBezTo>
                  <a:cubicBezTo>
                    <a:pt x="7445" y="35703"/>
                    <a:pt x="15187" y="35703"/>
                    <a:pt x="18867" y="30457"/>
                  </a:cubicBezTo>
                  <a:cubicBezTo>
                    <a:pt x="21321" y="33334"/>
                    <a:pt x="25424" y="34138"/>
                    <a:pt x="28808" y="32403"/>
                  </a:cubicBezTo>
                  <a:cubicBezTo>
                    <a:pt x="32150" y="30669"/>
                    <a:pt x="33884" y="26862"/>
                    <a:pt x="32996" y="23181"/>
                  </a:cubicBezTo>
                  <a:cubicBezTo>
                    <a:pt x="38537" y="24747"/>
                    <a:pt x="43529" y="19417"/>
                    <a:pt x="41583" y="14002"/>
                  </a:cubicBezTo>
                  <a:cubicBezTo>
                    <a:pt x="44037" y="14467"/>
                    <a:pt x="46406" y="13071"/>
                    <a:pt x="47209" y="10702"/>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7863884" y="3100773"/>
              <a:ext cx="521892" cy="388227"/>
            </a:xfrm>
            <a:custGeom>
              <a:avLst/>
              <a:gdLst/>
              <a:ahLst/>
              <a:cxnLst/>
              <a:rect l="l" t="t" r="r" b="b"/>
              <a:pathLst>
                <a:path w="32700" h="24325" extrusionOk="0">
                  <a:moveTo>
                    <a:pt x="31684" y="7235"/>
                  </a:moveTo>
                  <a:cubicBezTo>
                    <a:pt x="32700" y="4147"/>
                    <a:pt x="29146" y="1566"/>
                    <a:pt x="26566" y="3554"/>
                  </a:cubicBezTo>
                  <a:cubicBezTo>
                    <a:pt x="24239" y="1"/>
                    <a:pt x="18867" y="678"/>
                    <a:pt x="17471" y="4696"/>
                  </a:cubicBezTo>
                  <a:cubicBezTo>
                    <a:pt x="16752" y="3977"/>
                    <a:pt x="15864" y="3427"/>
                    <a:pt x="14891" y="3131"/>
                  </a:cubicBezTo>
                  <a:cubicBezTo>
                    <a:pt x="9899" y="1439"/>
                    <a:pt x="4907" y="5712"/>
                    <a:pt x="5838" y="10915"/>
                  </a:cubicBezTo>
                  <a:cubicBezTo>
                    <a:pt x="1735" y="12099"/>
                    <a:pt x="0" y="17006"/>
                    <a:pt x="2496" y="20475"/>
                  </a:cubicBezTo>
                  <a:cubicBezTo>
                    <a:pt x="4992" y="23986"/>
                    <a:pt x="10195" y="23944"/>
                    <a:pt x="12649" y="20475"/>
                  </a:cubicBezTo>
                  <a:cubicBezTo>
                    <a:pt x="15948" y="24325"/>
                    <a:pt x="22251" y="22040"/>
                    <a:pt x="22336" y="16964"/>
                  </a:cubicBezTo>
                  <a:cubicBezTo>
                    <a:pt x="22336" y="16499"/>
                    <a:pt x="22251" y="16033"/>
                    <a:pt x="22167" y="15610"/>
                  </a:cubicBezTo>
                  <a:cubicBezTo>
                    <a:pt x="25889" y="16626"/>
                    <a:pt x="29231" y="13030"/>
                    <a:pt x="27920" y="9392"/>
                  </a:cubicBezTo>
                  <a:cubicBezTo>
                    <a:pt x="29527" y="9730"/>
                    <a:pt x="31135" y="8800"/>
                    <a:pt x="31684" y="7235"/>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7624883" y="3084573"/>
              <a:ext cx="471937" cy="434128"/>
            </a:xfrm>
            <a:custGeom>
              <a:avLst/>
              <a:gdLst/>
              <a:ahLst/>
              <a:cxnLst/>
              <a:rect l="l" t="t" r="r" b="b"/>
              <a:pathLst>
                <a:path w="29570" h="27201" extrusionOk="0">
                  <a:moveTo>
                    <a:pt x="29146" y="5627"/>
                  </a:moveTo>
                  <a:cubicBezTo>
                    <a:pt x="29569" y="2370"/>
                    <a:pt x="25551" y="551"/>
                    <a:pt x="23393" y="3004"/>
                  </a:cubicBezTo>
                  <a:cubicBezTo>
                    <a:pt x="20432" y="1"/>
                    <a:pt x="15314" y="1693"/>
                    <a:pt x="14721" y="5881"/>
                  </a:cubicBezTo>
                  <a:cubicBezTo>
                    <a:pt x="9053" y="2285"/>
                    <a:pt x="2115" y="7996"/>
                    <a:pt x="4527" y="14256"/>
                  </a:cubicBezTo>
                  <a:cubicBezTo>
                    <a:pt x="719" y="16202"/>
                    <a:pt x="0" y="21363"/>
                    <a:pt x="3131" y="24282"/>
                  </a:cubicBezTo>
                  <a:cubicBezTo>
                    <a:pt x="6219" y="27201"/>
                    <a:pt x="11337" y="26186"/>
                    <a:pt x="13072" y="22294"/>
                  </a:cubicBezTo>
                  <a:cubicBezTo>
                    <a:pt x="17006" y="25424"/>
                    <a:pt x="22759" y="21955"/>
                    <a:pt x="21870" y="17006"/>
                  </a:cubicBezTo>
                  <a:cubicBezTo>
                    <a:pt x="21786" y="16541"/>
                    <a:pt x="21617" y="16075"/>
                    <a:pt x="21447" y="15652"/>
                  </a:cubicBezTo>
                  <a:cubicBezTo>
                    <a:pt x="25297" y="15949"/>
                    <a:pt x="27877" y="11761"/>
                    <a:pt x="25889" y="8461"/>
                  </a:cubicBezTo>
                  <a:cubicBezTo>
                    <a:pt x="27539" y="8461"/>
                    <a:pt x="28935" y="7234"/>
                    <a:pt x="29146" y="5627"/>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5" name="Google Shape;2495;p71"/>
            <p:cNvGrpSpPr/>
            <p:nvPr/>
          </p:nvGrpSpPr>
          <p:grpSpPr>
            <a:xfrm>
              <a:off x="7626933" y="2905338"/>
              <a:ext cx="1280759" cy="598851"/>
              <a:chOff x="7624883" y="2919850"/>
              <a:chExt cx="1280759" cy="598851"/>
            </a:xfrm>
          </p:grpSpPr>
          <p:sp>
            <p:nvSpPr>
              <p:cNvPr id="2496" name="Google Shape;2496;p71"/>
              <p:cNvSpPr/>
              <p:nvPr/>
            </p:nvSpPr>
            <p:spPr>
              <a:xfrm>
                <a:off x="8127863" y="2919850"/>
                <a:ext cx="777779" cy="569820"/>
              </a:xfrm>
              <a:custGeom>
                <a:avLst/>
                <a:gdLst/>
                <a:ahLst/>
                <a:cxnLst/>
                <a:rect l="l" t="t" r="r" b="b"/>
                <a:pathLst>
                  <a:path w="48733" h="35703" extrusionOk="0">
                    <a:moveTo>
                      <a:pt x="47209" y="10702"/>
                    </a:moveTo>
                    <a:cubicBezTo>
                      <a:pt x="48732" y="6134"/>
                      <a:pt x="43402" y="2327"/>
                      <a:pt x="39553" y="5245"/>
                    </a:cubicBezTo>
                    <a:cubicBezTo>
                      <a:pt x="36084" y="0"/>
                      <a:pt x="28089" y="973"/>
                      <a:pt x="26016" y="6938"/>
                    </a:cubicBezTo>
                    <a:cubicBezTo>
                      <a:pt x="18782" y="42"/>
                      <a:pt x="6980" y="6388"/>
                      <a:pt x="8672" y="16202"/>
                    </a:cubicBezTo>
                    <a:cubicBezTo>
                      <a:pt x="2538" y="18021"/>
                      <a:pt x="0" y="25339"/>
                      <a:pt x="3723" y="30500"/>
                    </a:cubicBezTo>
                    <a:cubicBezTo>
                      <a:pt x="7445" y="35703"/>
                      <a:pt x="15187" y="35703"/>
                      <a:pt x="18867" y="30457"/>
                    </a:cubicBezTo>
                    <a:cubicBezTo>
                      <a:pt x="21321" y="33334"/>
                      <a:pt x="25424" y="34138"/>
                      <a:pt x="28808" y="32403"/>
                    </a:cubicBezTo>
                    <a:cubicBezTo>
                      <a:pt x="32150" y="30669"/>
                      <a:pt x="33884" y="26862"/>
                      <a:pt x="32996" y="23181"/>
                    </a:cubicBezTo>
                    <a:cubicBezTo>
                      <a:pt x="38537" y="24747"/>
                      <a:pt x="43529" y="19417"/>
                      <a:pt x="41583" y="14002"/>
                    </a:cubicBezTo>
                    <a:cubicBezTo>
                      <a:pt x="44037" y="14467"/>
                      <a:pt x="46406" y="13071"/>
                      <a:pt x="47209" y="107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7863884" y="3100773"/>
                <a:ext cx="521892" cy="388227"/>
              </a:xfrm>
              <a:custGeom>
                <a:avLst/>
                <a:gdLst/>
                <a:ahLst/>
                <a:cxnLst/>
                <a:rect l="l" t="t" r="r" b="b"/>
                <a:pathLst>
                  <a:path w="32700" h="24325" extrusionOk="0">
                    <a:moveTo>
                      <a:pt x="31684" y="7235"/>
                    </a:moveTo>
                    <a:cubicBezTo>
                      <a:pt x="32700" y="4147"/>
                      <a:pt x="29146" y="1566"/>
                      <a:pt x="26566" y="3554"/>
                    </a:cubicBezTo>
                    <a:cubicBezTo>
                      <a:pt x="24239" y="1"/>
                      <a:pt x="18867" y="678"/>
                      <a:pt x="17471" y="4696"/>
                    </a:cubicBezTo>
                    <a:cubicBezTo>
                      <a:pt x="16752" y="3977"/>
                      <a:pt x="15864" y="3427"/>
                      <a:pt x="14891" y="3131"/>
                    </a:cubicBezTo>
                    <a:cubicBezTo>
                      <a:pt x="9899" y="1439"/>
                      <a:pt x="4907" y="5712"/>
                      <a:pt x="5838" y="10915"/>
                    </a:cubicBezTo>
                    <a:cubicBezTo>
                      <a:pt x="1735" y="12099"/>
                      <a:pt x="0" y="17006"/>
                      <a:pt x="2496" y="20475"/>
                    </a:cubicBezTo>
                    <a:cubicBezTo>
                      <a:pt x="4992" y="23986"/>
                      <a:pt x="10195" y="23944"/>
                      <a:pt x="12649" y="20475"/>
                    </a:cubicBezTo>
                    <a:cubicBezTo>
                      <a:pt x="15948" y="24325"/>
                      <a:pt x="22251" y="22040"/>
                      <a:pt x="22336" y="16964"/>
                    </a:cubicBezTo>
                    <a:cubicBezTo>
                      <a:pt x="22336" y="16499"/>
                      <a:pt x="22251" y="16033"/>
                      <a:pt x="22167" y="15610"/>
                    </a:cubicBezTo>
                    <a:cubicBezTo>
                      <a:pt x="25889" y="16626"/>
                      <a:pt x="29231" y="13030"/>
                      <a:pt x="27920" y="9392"/>
                    </a:cubicBezTo>
                    <a:cubicBezTo>
                      <a:pt x="29527" y="9730"/>
                      <a:pt x="31135" y="8800"/>
                      <a:pt x="31684" y="72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7624883" y="3084573"/>
                <a:ext cx="471937" cy="434128"/>
              </a:xfrm>
              <a:custGeom>
                <a:avLst/>
                <a:gdLst/>
                <a:ahLst/>
                <a:cxnLst/>
                <a:rect l="l" t="t" r="r" b="b"/>
                <a:pathLst>
                  <a:path w="29570" h="27201" extrusionOk="0">
                    <a:moveTo>
                      <a:pt x="29146" y="5627"/>
                    </a:moveTo>
                    <a:cubicBezTo>
                      <a:pt x="29569" y="2370"/>
                      <a:pt x="25551" y="551"/>
                      <a:pt x="23393" y="3004"/>
                    </a:cubicBezTo>
                    <a:cubicBezTo>
                      <a:pt x="20432" y="1"/>
                      <a:pt x="15314" y="1693"/>
                      <a:pt x="14721" y="5881"/>
                    </a:cubicBezTo>
                    <a:cubicBezTo>
                      <a:pt x="9053" y="2285"/>
                      <a:pt x="2115" y="7996"/>
                      <a:pt x="4527" y="14256"/>
                    </a:cubicBezTo>
                    <a:cubicBezTo>
                      <a:pt x="719" y="16202"/>
                      <a:pt x="0" y="21363"/>
                      <a:pt x="3131" y="24282"/>
                    </a:cubicBezTo>
                    <a:cubicBezTo>
                      <a:pt x="6219" y="27201"/>
                      <a:pt x="11337" y="26186"/>
                      <a:pt x="13072" y="22294"/>
                    </a:cubicBezTo>
                    <a:cubicBezTo>
                      <a:pt x="17006" y="25424"/>
                      <a:pt x="22759" y="21955"/>
                      <a:pt x="21870" y="17006"/>
                    </a:cubicBezTo>
                    <a:cubicBezTo>
                      <a:pt x="21786" y="16541"/>
                      <a:pt x="21617" y="16075"/>
                      <a:pt x="21447" y="15652"/>
                    </a:cubicBezTo>
                    <a:cubicBezTo>
                      <a:pt x="25297" y="15949"/>
                      <a:pt x="27877" y="11761"/>
                      <a:pt x="25889" y="8461"/>
                    </a:cubicBezTo>
                    <a:cubicBezTo>
                      <a:pt x="27539" y="8461"/>
                      <a:pt x="28935" y="7234"/>
                      <a:pt x="29146" y="56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71"/>
            <p:cNvSpPr/>
            <p:nvPr/>
          </p:nvSpPr>
          <p:spPr>
            <a:xfrm>
              <a:off x="7483094" y="3732040"/>
              <a:ext cx="893233" cy="48614"/>
            </a:xfrm>
            <a:custGeom>
              <a:avLst/>
              <a:gdLst/>
              <a:ahLst/>
              <a:cxnLst/>
              <a:rect l="l" t="t" r="r" b="b"/>
              <a:pathLst>
                <a:path w="55967" h="3046" extrusionOk="0">
                  <a:moveTo>
                    <a:pt x="3047" y="0"/>
                  </a:moveTo>
                  <a:lnTo>
                    <a:pt x="1" y="3046"/>
                  </a:lnTo>
                  <a:lnTo>
                    <a:pt x="55966" y="3046"/>
                  </a:lnTo>
                  <a:lnTo>
                    <a:pt x="559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8108280" y="3422814"/>
              <a:ext cx="189732" cy="316662"/>
            </a:xfrm>
            <a:custGeom>
              <a:avLst/>
              <a:gdLst/>
              <a:ahLst/>
              <a:cxnLst/>
              <a:rect l="l" t="t" r="r" b="b"/>
              <a:pathLst>
                <a:path w="11888" h="19841" extrusionOk="0">
                  <a:moveTo>
                    <a:pt x="11887" y="1"/>
                  </a:moveTo>
                  <a:lnTo>
                    <a:pt x="3512" y="1"/>
                  </a:lnTo>
                  <a:lnTo>
                    <a:pt x="1" y="19841"/>
                  </a:lnTo>
                  <a:lnTo>
                    <a:pt x="11211" y="198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7851723" y="3422814"/>
              <a:ext cx="189732" cy="316662"/>
            </a:xfrm>
            <a:custGeom>
              <a:avLst/>
              <a:gdLst/>
              <a:ahLst/>
              <a:cxnLst/>
              <a:rect l="l" t="t" r="r" b="b"/>
              <a:pathLst>
                <a:path w="11888" h="19841" extrusionOk="0">
                  <a:moveTo>
                    <a:pt x="11888" y="1"/>
                  </a:moveTo>
                  <a:lnTo>
                    <a:pt x="3512" y="1"/>
                  </a:lnTo>
                  <a:lnTo>
                    <a:pt x="1" y="19841"/>
                  </a:lnTo>
                  <a:lnTo>
                    <a:pt x="11169" y="198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7595181" y="3422814"/>
              <a:ext cx="189717" cy="316662"/>
            </a:xfrm>
            <a:custGeom>
              <a:avLst/>
              <a:gdLst/>
              <a:ahLst/>
              <a:cxnLst/>
              <a:rect l="l" t="t" r="r" b="b"/>
              <a:pathLst>
                <a:path w="11887" h="19841" extrusionOk="0">
                  <a:moveTo>
                    <a:pt x="11887" y="1"/>
                  </a:moveTo>
                  <a:lnTo>
                    <a:pt x="3469" y="1"/>
                  </a:lnTo>
                  <a:lnTo>
                    <a:pt x="0" y="19841"/>
                  </a:lnTo>
                  <a:lnTo>
                    <a:pt x="11168" y="198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71"/>
            <p:cNvGrpSpPr/>
            <p:nvPr/>
          </p:nvGrpSpPr>
          <p:grpSpPr>
            <a:xfrm>
              <a:off x="7269086" y="3776600"/>
              <a:ext cx="1215258" cy="182295"/>
              <a:chOff x="7269086" y="3776600"/>
              <a:chExt cx="1215258" cy="182295"/>
            </a:xfrm>
          </p:grpSpPr>
          <p:sp>
            <p:nvSpPr>
              <p:cNvPr id="2504" name="Google Shape;2504;p71"/>
              <p:cNvSpPr/>
              <p:nvPr/>
            </p:nvSpPr>
            <p:spPr>
              <a:xfrm>
                <a:off x="7269086" y="3776600"/>
                <a:ext cx="1215258" cy="182295"/>
              </a:xfrm>
              <a:custGeom>
                <a:avLst/>
                <a:gdLst/>
                <a:ahLst/>
                <a:cxnLst/>
                <a:rect l="l" t="t" r="r" b="b"/>
                <a:pathLst>
                  <a:path w="76144" h="11422" extrusionOk="0">
                    <a:moveTo>
                      <a:pt x="76144" y="10491"/>
                    </a:moveTo>
                    <a:lnTo>
                      <a:pt x="76144" y="0"/>
                    </a:lnTo>
                    <a:lnTo>
                      <a:pt x="4103" y="0"/>
                    </a:lnTo>
                    <a:lnTo>
                      <a:pt x="0" y="4061"/>
                    </a:lnTo>
                    <a:lnTo>
                      <a:pt x="0" y="114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 name="Google Shape;2505;p71"/>
              <p:cNvGrpSpPr/>
              <p:nvPr/>
            </p:nvGrpSpPr>
            <p:grpSpPr>
              <a:xfrm>
                <a:off x="7369682" y="3842755"/>
                <a:ext cx="1054575" cy="71581"/>
                <a:chOff x="7369682" y="3842755"/>
                <a:chExt cx="1054575" cy="71581"/>
              </a:xfrm>
            </p:grpSpPr>
            <p:sp>
              <p:nvSpPr>
                <p:cNvPr id="2506" name="Google Shape;2506;p71"/>
                <p:cNvSpPr/>
                <p:nvPr/>
              </p:nvSpPr>
              <p:spPr>
                <a:xfrm>
                  <a:off x="8352006" y="3842755"/>
                  <a:ext cx="72251" cy="71581"/>
                </a:xfrm>
                <a:custGeom>
                  <a:avLst/>
                  <a:gdLst/>
                  <a:ahLst/>
                  <a:cxnLst/>
                  <a:rect l="l" t="t" r="r" b="b"/>
                  <a:pathLst>
                    <a:path w="4527" h="4485" extrusionOk="0">
                      <a:moveTo>
                        <a:pt x="1" y="1904"/>
                      </a:moveTo>
                      <a:cubicBezTo>
                        <a:pt x="1" y="3639"/>
                        <a:pt x="2073" y="4485"/>
                        <a:pt x="3300" y="3300"/>
                      </a:cubicBezTo>
                      <a:cubicBezTo>
                        <a:pt x="4527" y="2074"/>
                        <a:pt x="3639" y="1"/>
                        <a:pt x="1946" y="1"/>
                      </a:cubicBezTo>
                      <a:cubicBezTo>
                        <a:pt x="889" y="1"/>
                        <a:pt x="1" y="847"/>
                        <a:pt x="1" y="19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8229130" y="3842755"/>
                  <a:ext cx="72251" cy="71581"/>
                </a:xfrm>
                <a:custGeom>
                  <a:avLst/>
                  <a:gdLst/>
                  <a:ahLst/>
                  <a:cxnLst/>
                  <a:rect l="l" t="t" r="r" b="b"/>
                  <a:pathLst>
                    <a:path w="4527" h="4485" extrusionOk="0">
                      <a:moveTo>
                        <a:pt x="1" y="1904"/>
                      </a:moveTo>
                      <a:cubicBezTo>
                        <a:pt x="1" y="3639"/>
                        <a:pt x="2073" y="4485"/>
                        <a:pt x="3300" y="3300"/>
                      </a:cubicBezTo>
                      <a:cubicBezTo>
                        <a:pt x="4527" y="2074"/>
                        <a:pt x="3639" y="1"/>
                        <a:pt x="1947" y="1"/>
                      </a:cubicBezTo>
                      <a:cubicBezTo>
                        <a:pt x="889" y="1"/>
                        <a:pt x="1" y="847"/>
                        <a:pt x="1" y="19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8106253" y="3842755"/>
                  <a:ext cx="72251" cy="71581"/>
                </a:xfrm>
                <a:custGeom>
                  <a:avLst/>
                  <a:gdLst/>
                  <a:ahLst/>
                  <a:cxnLst/>
                  <a:rect l="l" t="t" r="r" b="b"/>
                  <a:pathLst>
                    <a:path w="4527" h="4485" extrusionOk="0">
                      <a:moveTo>
                        <a:pt x="1" y="1904"/>
                      </a:moveTo>
                      <a:cubicBezTo>
                        <a:pt x="1" y="3639"/>
                        <a:pt x="2073" y="4485"/>
                        <a:pt x="3300" y="3300"/>
                      </a:cubicBezTo>
                      <a:cubicBezTo>
                        <a:pt x="4527" y="2074"/>
                        <a:pt x="3639" y="1"/>
                        <a:pt x="1947" y="1"/>
                      </a:cubicBezTo>
                      <a:cubicBezTo>
                        <a:pt x="889" y="1"/>
                        <a:pt x="1" y="847"/>
                        <a:pt x="1" y="19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7983377" y="3842755"/>
                  <a:ext cx="72267" cy="71581"/>
                </a:xfrm>
                <a:custGeom>
                  <a:avLst/>
                  <a:gdLst/>
                  <a:ahLst/>
                  <a:cxnLst/>
                  <a:rect l="l" t="t" r="r" b="b"/>
                  <a:pathLst>
                    <a:path w="4528" h="4485" extrusionOk="0">
                      <a:moveTo>
                        <a:pt x="43" y="1904"/>
                      </a:moveTo>
                      <a:cubicBezTo>
                        <a:pt x="1" y="3639"/>
                        <a:pt x="2074" y="4485"/>
                        <a:pt x="3300" y="3300"/>
                      </a:cubicBezTo>
                      <a:cubicBezTo>
                        <a:pt x="4527" y="2074"/>
                        <a:pt x="3681" y="1"/>
                        <a:pt x="1947" y="1"/>
                      </a:cubicBezTo>
                      <a:cubicBezTo>
                        <a:pt x="889" y="1"/>
                        <a:pt x="43" y="847"/>
                        <a:pt x="43" y="19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7861187" y="3842755"/>
                  <a:ext cx="71581" cy="71581"/>
                </a:xfrm>
                <a:custGeom>
                  <a:avLst/>
                  <a:gdLst/>
                  <a:ahLst/>
                  <a:cxnLst/>
                  <a:rect l="l" t="t" r="r" b="b"/>
                  <a:pathLst>
                    <a:path w="4485" h="4485" extrusionOk="0">
                      <a:moveTo>
                        <a:pt x="0" y="1904"/>
                      </a:moveTo>
                      <a:cubicBezTo>
                        <a:pt x="0" y="3639"/>
                        <a:pt x="2073" y="4485"/>
                        <a:pt x="3300" y="3300"/>
                      </a:cubicBezTo>
                      <a:cubicBezTo>
                        <a:pt x="4484" y="2074"/>
                        <a:pt x="3638" y="1"/>
                        <a:pt x="1946" y="1"/>
                      </a:cubicBezTo>
                      <a:cubicBezTo>
                        <a:pt x="846" y="1"/>
                        <a:pt x="0" y="847"/>
                        <a:pt x="0" y="19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7738311" y="3842755"/>
                  <a:ext cx="71581" cy="71581"/>
                </a:xfrm>
                <a:custGeom>
                  <a:avLst/>
                  <a:gdLst/>
                  <a:ahLst/>
                  <a:cxnLst/>
                  <a:rect l="l" t="t" r="r" b="b"/>
                  <a:pathLst>
                    <a:path w="4485" h="4485" extrusionOk="0">
                      <a:moveTo>
                        <a:pt x="0" y="1904"/>
                      </a:moveTo>
                      <a:cubicBezTo>
                        <a:pt x="0" y="3639"/>
                        <a:pt x="2073" y="4485"/>
                        <a:pt x="3257" y="3300"/>
                      </a:cubicBezTo>
                      <a:cubicBezTo>
                        <a:pt x="4484" y="2074"/>
                        <a:pt x="3638" y="1"/>
                        <a:pt x="1904" y="1"/>
                      </a:cubicBezTo>
                      <a:cubicBezTo>
                        <a:pt x="846" y="1"/>
                        <a:pt x="0" y="847"/>
                        <a:pt x="0" y="19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7615435" y="3842755"/>
                  <a:ext cx="71581" cy="71581"/>
                </a:xfrm>
                <a:custGeom>
                  <a:avLst/>
                  <a:gdLst/>
                  <a:ahLst/>
                  <a:cxnLst/>
                  <a:rect l="l" t="t" r="r" b="b"/>
                  <a:pathLst>
                    <a:path w="4485" h="4485" extrusionOk="0">
                      <a:moveTo>
                        <a:pt x="0" y="1904"/>
                      </a:moveTo>
                      <a:cubicBezTo>
                        <a:pt x="0" y="3639"/>
                        <a:pt x="2073" y="4485"/>
                        <a:pt x="3300" y="3300"/>
                      </a:cubicBezTo>
                      <a:cubicBezTo>
                        <a:pt x="4484" y="2074"/>
                        <a:pt x="3638" y="1"/>
                        <a:pt x="1904" y="1"/>
                      </a:cubicBezTo>
                      <a:cubicBezTo>
                        <a:pt x="846" y="1"/>
                        <a:pt x="0" y="847"/>
                        <a:pt x="0" y="19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7492558" y="3842755"/>
                  <a:ext cx="71581" cy="71581"/>
                </a:xfrm>
                <a:custGeom>
                  <a:avLst/>
                  <a:gdLst/>
                  <a:ahLst/>
                  <a:cxnLst/>
                  <a:rect l="l" t="t" r="r" b="b"/>
                  <a:pathLst>
                    <a:path w="4485" h="4485" extrusionOk="0">
                      <a:moveTo>
                        <a:pt x="0" y="1904"/>
                      </a:moveTo>
                      <a:cubicBezTo>
                        <a:pt x="0" y="3639"/>
                        <a:pt x="2073" y="4485"/>
                        <a:pt x="3300" y="3300"/>
                      </a:cubicBezTo>
                      <a:cubicBezTo>
                        <a:pt x="4484" y="2074"/>
                        <a:pt x="3638" y="1"/>
                        <a:pt x="1904" y="1"/>
                      </a:cubicBezTo>
                      <a:cubicBezTo>
                        <a:pt x="846" y="1"/>
                        <a:pt x="0" y="847"/>
                        <a:pt x="0" y="19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7369682" y="3842755"/>
                  <a:ext cx="71581" cy="71581"/>
                </a:xfrm>
                <a:custGeom>
                  <a:avLst/>
                  <a:gdLst/>
                  <a:ahLst/>
                  <a:cxnLst/>
                  <a:rect l="l" t="t" r="r" b="b"/>
                  <a:pathLst>
                    <a:path w="4485" h="4485" extrusionOk="0">
                      <a:moveTo>
                        <a:pt x="0" y="1904"/>
                      </a:moveTo>
                      <a:cubicBezTo>
                        <a:pt x="0" y="3639"/>
                        <a:pt x="2073" y="4485"/>
                        <a:pt x="3300" y="3300"/>
                      </a:cubicBezTo>
                      <a:cubicBezTo>
                        <a:pt x="4484" y="2074"/>
                        <a:pt x="3638" y="1"/>
                        <a:pt x="1946" y="1"/>
                      </a:cubicBezTo>
                      <a:cubicBezTo>
                        <a:pt x="889" y="1"/>
                        <a:pt x="0" y="847"/>
                        <a:pt x="0" y="19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5" name="Google Shape;2515;p71"/>
            <p:cNvGrpSpPr/>
            <p:nvPr/>
          </p:nvGrpSpPr>
          <p:grpSpPr>
            <a:xfrm>
              <a:off x="7100293" y="3933232"/>
              <a:ext cx="1610907" cy="133681"/>
              <a:chOff x="7100293" y="3933232"/>
              <a:chExt cx="1610907" cy="133681"/>
            </a:xfrm>
          </p:grpSpPr>
          <p:sp>
            <p:nvSpPr>
              <p:cNvPr id="2516" name="Google Shape;2516;p71"/>
              <p:cNvSpPr/>
              <p:nvPr/>
            </p:nvSpPr>
            <p:spPr>
              <a:xfrm>
                <a:off x="7100293" y="3933232"/>
                <a:ext cx="1610907" cy="133681"/>
              </a:xfrm>
              <a:custGeom>
                <a:avLst/>
                <a:gdLst/>
                <a:ahLst/>
                <a:cxnLst/>
                <a:rect l="l" t="t" r="r" b="b"/>
                <a:pathLst>
                  <a:path w="100934" h="8376" extrusionOk="0">
                    <a:moveTo>
                      <a:pt x="99537" y="8122"/>
                    </a:moveTo>
                    <a:lnTo>
                      <a:pt x="100933" y="0"/>
                    </a:lnTo>
                    <a:lnTo>
                      <a:pt x="6261" y="0"/>
                    </a:lnTo>
                    <a:lnTo>
                      <a:pt x="1608" y="2327"/>
                    </a:lnTo>
                    <a:lnTo>
                      <a:pt x="1" y="83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7" name="Google Shape;2517;p71"/>
              <p:cNvGrpSpPr/>
              <p:nvPr/>
            </p:nvGrpSpPr>
            <p:grpSpPr>
              <a:xfrm>
                <a:off x="7227223" y="3965631"/>
                <a:ext cx="1423220" cy="71581"/>
                <a:chOff x="7227223" y="3965631"/>
                <a:chExt cx="1423220" cy="71581"/>
              </a:xfrm>
            </p:grpSpPr>
            <p:sp>
              <p:nvSpPr>
                <p:cNvPr id="2518" name="Google Shape;2518;p71"/>
                <p:cNvSpPr/>
                <p:nvPr/>
              </p:nvSpPr>
              <p:spPr>
                <a:xfrm>
                  <a:off x="8578176" y="3965631"/>
                  <a:ext cx="72267" cy="71581"/>
                </a:xfrm>
                <a:custGeom>
                  <a:avLst/>
                  <a:gdLst/>
                  <a:ahLst/>
                  <a:cxnLst/>
                  <a:rect l="l" t="t" r="r" b="b"/>
                  <a:pathLst>
                    <a:path w="4528" h="4485" extrusionOk="0">
                      <a:moveTo>
                        <a:pt x="43" y="1904"/>
                      </a:moveTo>
                      <a:cubicBezTo>
                        <a:pt x="1" y="3639"/>
                        <a:pt x="2074" y="4485"/>
                        <a:pt x="3300" y="3258"/>
                      </a:cubicBezTo>
                      <a:cubicBezTo>
                        <a:pt x="4527" y="2073"/>
                        <a:pt x="3681" y="1"/>
                        <a:pt x="1947" y="1"/>
                      </a:cubicBezTo>
                      <a:cubicBezTo>
                        <a:pt x="889" y="1"/>
                        <a:pt x="43" y="847"/>
                        <a:pt x="43"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8455299" y="3965631"/>
                  <a:ext cx="71581" cy="71581"/>
                </a:xfrm>
                <a:custGeom>
                  <a:avLst/>
                  <a:gdLst/>
                  <a:ahLst/>
                  <a:cxnLst/>
                  <a:rect l="l" t="t" r="r" b="b"/>
                  <a:pathLst>
                    <a:path w="4485" h="4485" extrusionOk="0">
                      <a:moveTo>
                        <a:pt x="1" y="1904"/>
                      </a:moveTo>
                      <a:cubicBezTo>
                        <a:pt x="1" y="3639"/>
                        <a:pt x="2074" y="4485"/>
                        <a:pt x="3300" y="3258"/>
                      </a:cubicBezTo>
                      <a:cubicBezTo>
                        <a:pt x="4485" y="2073"/>
                        <a:pt x="3639" y="1"/>
                        <a:pt x="1947" y="1"/>
                      </a:cubicBezTo>
                      <a:cubicBezTo>
                        <a:pt x="889" y="1"/>
                        <a:pt x="1" y="847"/>
                        <a:pt x="1"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8332423" y="3965631"/>
                  <a:ext cx="72267" cy="71581"/>
                </a:xfrm>
                <a:custGeom>
                  <a:avLst/>
                  <a:gdLst/>
                  <a:ahLst/>
                  <a:cxnLst/>
                  <a:rect l="l" t="t" r="r" b="b"/>
                  <a:pathLst>
                    <a:path w="4528" h="4485" extrusionOk="0">
                      <a:moveTo>
                        <a:pt x="1" y="1904"/>
                      </a:moveTo>
                      <a:cubicBezTo>
                        <a:pt x="1" y="3639"/>
                        <a:pt x="2074" y="4485"/>
                        <a:pt x="3300" y="3258"/>
                      </a:cubicBezTo>
                      <a:cubicBezTo>
                        <a:pt x="4527" y="2073"/>
                        <a:pt x="3639" y="1"/>
                        <a:pt x="1947" y="1"/>
                      </a:cubicBezTo>
                      <a:cubicBezTo>
                        <a:pt x="889" y="1"/>
                        <a:pt x="1" y="847"/>
                        <a:pt x="1"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8209547" y="3965631"/>
                  <a:ext cx="72267" cy="71581"/>
                </a:xfrm>
                <a:custGeom>
                  <a:avLst/>
                  <a:gdLst/>
                  <a:ahLst/>
                  <a:cxnLst/>
                  <a:rect l="l" t="t" r="r" b="b"/>
                  <a:pathLst>
                    <a:path w="4528" h="4485" extrusionOk="0">
                      <a:moveTo>
                        <a:pt x="1" y="1904"/>
                      </a:moveTo>
                      <a:cubicBezTo>
                        <a:pt x="1" y="3639"/>
                        <a:pt x="2074" y="4485"/>
                        <a:pt x="3300" y="3258"/>
                      </a:cubicBezTo>
                      <a:cubicBezTo>
                        <a:pt x="4527" y="2073"/>
                        <a:pt x="3639" y="1"/>
                        <a:pt x="1947" y="1"/>
                      </a:cubicBezTo>
                      <a:cubicBezTo>
                        <a:pt x="889" y="1"/>
                        <a:pt x="1" y="847"/>
                        <a:pt x="1"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8086670" y="3965631"/>
                  <a:ext cx="72267" cy="71581"/>
                </a:xfrm>
                <a:custGeom>
                  <a:avLst/>
                  <a:gdLst/>
                  <a:ahLst/>
                  <a:cxnLst/>
                  <a:rect l="l" t="t" r="r" b="b"/>
                  <a:pathLst>
                    <a:path w="4528" h="4485" extrusionOk="0">
                      <a:moveTo>
                        <a:pt x="43" y="1904"/>
                      </a:moveTo>
                      <a:cubicBezTo>
                        <a:pt x="1" y="3639"/>
                        <a:pt x="2074" y="4485"/>
                        <a:pt x="3300" y="3258"/>
                      </a:cubicBezTo>
                      <a:cubicBezTo>
                        <a:pt x="4527" y="2073"/>
                        <a:pt x="3681" y="1"/>
                        <a:pt x="1947" y="1"/>
                      </a:cubicBezTo>
                      <a:cubicBezTo>
                        <a:pt x="889" y="1"/>
                        <a:pt x="43" y="847"/>
                        <a:pt x="43"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7964480" y="3965631"/>
                  <a:ext cx="71581" cy="71581"/>
                </a:xfrm>
                <a:custGeom>
                  <a:avLst/>
                  <a:gdLst/>
                  <a:ahLst/>
                  <a:cxnLst/>
                  <a:rect l="l" t="t" r="r" b="b"/>
                  <a:pathLst>
                    <a:path w="4485" h="4485" extrusionOk="0">
                      <a:moveTo>
                        <a:pt x="0" y="1904"/>
                      </a:moveTo>
                      <a:cubicBezTo>
                        <a:pt x="0" y="3639"/>
                        <a:pt x="2073" y="4485"/>
                        <a:pt x="3258" y="3258"/>
                      </a:cubicBezTo>
                      <a:cubicBezTo>
                        <a:pt x="4484" y="2073"/>
                        <a:pt x="3638" y="1"/>
                        <a:pt x="1904" y="1"/>
                      </a:cubicBezTo>
                      <a:cubicBezTo>
                        <a:pt x="846"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7841604" y="3965631"/>
                  <a:ext cx="71581" cy="71581"/>
                </a:xfrm>
                <a:custGeom>
                  <a:avLst/>
                  <a:gdLst/>
                  <a:ahLst/>
                  <a:cxnLst/>
                  <a:rect l="l" t="t" r="r" b="b"/>
                  <a:pathLst>
                    <a:path w="4485" h="4485" extrusionOk="0">
                      <a:moveTo>
                        <a:pt x="0" y="1904"/>
                      </a:moveTo>
                      <a:cubicBezTo>
                        <a:pt x="0" y="3639"/>
                        <a:pt x="2073" y="4485"/>
                        <a:pt x="3258" y="3258"/>
                      </a:cubicBezTo>
                      <a:cubicBezTo>
                        <a:pt x="4484" y="2073"/>
                        <a:pt x="3638" y="1"/>
                        <a:pt x="1904" y="1"/>
                      </a:cubicBezTo>
                      <a:cubicBezTo>
                        <a:pt x="846"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7718728" y="3965631"/>
                  <a:ext cx="71581" cy="71581"/>
                </a:xfrm>
                <a:custGeom>
                  <a:avLst/>
                  <a:gdLst/>
                  <a:ahLst/>
                  <a:cxnLst/>
                  <a:rect l="l" t="t" r="r" b="b"/>
                  <a:pathLst>
                    <a:path w="4485" h="4485" extrusionOk="0">
                      <a:moveTo>
                        <a:pt x="0" y="1904"/>
                      </a:moveTo>
                      <a:cubicBezTo>
                        <a:pt x="0" y="3639"/>
                        <a:pt x="2073" y="4485"/>
                        <a:pt x="3300" y="3258"/>
                      </a:cubicBezTo>
                      <a:cubicBezTo>
                        <a:pt x="4484" y="2073"/>
                        <a:pt x="3638" y="1"/>
                        <a:pt x="1904" y="1"/>
                      </a:cubicBezTo>
                      <a:cubicBezTo>
                        <a:pt x="846"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7595852" y="3965631"/>
                  <a:ext cx="71581" cy="71581"/>
                </a:xfrm>
                <a:custGeom>
                  <a:avLst/>
                  <a:gdLst/>
                  <a:ahLst/>
                  <a:cxnLst/>
                  <a:rect l="l" t="t" r="r" b="b"/>
                  <a:pathLst>
                    <a:path w="4485" h="4485" extrusionOk="0">
                      <a:moveTo>
                        <a:pt x="0" y="1904"/>
                      </a:moveTo>
                      <a:cubicBezTo>
                        <a:pt x="0" y="3639"/>
                        <a:pt x="2073" y="4485"/>
                        <a:pt x="3300" y="3258"/>
                      </a:cubicBezTo>
                      <a:cubicBezTo>
                        <a:pt x="4484" y="2073"/>
                        <a:pt x="3638" y="1"/>
                        <a:pt x="1904" y="1"/>
                      </a:cubicBezTo>
                      <a:cubicBezTo>
                        <a:pt x="846"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7472975" y="3965631"/>
                  <a:ext cx="71581" cy="71581"/>
                </a:xfrm>
                <a:custGeom>
                  <a:avLst/>
                  <a:gdLst/>
                  <a:ahLst/>
                  <a:cxnLst/>
                  <a:rect l="l" t="t" r="r" b="b"/>
                  <a:pathLst>
                    <a:path w="4485" h="4485" extrusionOk="0">
                      <a:moveTo>
                        <a:pt x="0" y="1904"/>
                      </a:moveTo>
                      <a:cubicBezTo>
                        <a:pt x="0" y="3639"/>
                        <a:pt x="2073" y="4485"/>
                        <a:pt x="3300" y="3258"/>
                      </a:cubicBezTo>
                      <a:cubicBezTo>
                        <a:pt x="4484" y="2073"/>
                        <a:pt x="3638" y="1"/>
                        <a:pt x="1946" y="1"/>
                      </a:cubicBezTo>
                      <a:cubicBezTo>
                        <a:pt x="846"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7350099" y="3965631"/>
                  <a:ext cx="71581" cy="71581"/>
                </a:xfrm>
                <a:custGeom>
                  <a:avLst/>
                  <a:gdLst/>
                  <a:ahLst/>
                  <a:cxnLst/>
                  <a:rect l="l" t="t" r="r" b="b"/>
                  <a:pathLst>
                    <a:path w="4485" h="4485" extrusionOk="0">
                      <a:moveTo>
                        <a:pt x="0" y="1904"/>
                      </a:moveTo>
                      <a:cubicBezTo>
                        <a:pt x="0" y="3639"/>
                        <a:pt x="2073" y="4485"/>
                        <a:pt x="3300" y="3258"/>
                      </a:cubicBezTo>
                      <a:cubicBezTo>
                        <a:pt x="4484" y="2073"/>
                        <a:pt x="3638" y="1"/>
                        <a:pt x="1946" y="1"/>
                      </a:cubicBezTo>
                      <a:cubicBezTo>
                        <a:pt x="889"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7227223" y="3965631"/>
                  <a:ext cx="72251" cy="71581"/>
                </a:xfrm>
                <a:custGeom>
                  <a:avLst/>
                  <a:gdLst/>
                  <a:ahLst/>
                  <a:cxnLst/>
                  <a:rect l="l" t="t" r="r" b="b"/>
                  <a:pathLst>
                    <a:path w="4527" h="4485" extrusionOk="0">
                      <a:moveTo>
                        <a:pt x="0" y="1904"/>
                      </a:moveTo>
                      <a:cubicBezTo>
                        <a:pt x="0" y="3639"/>
                        <a:pt x="2073" y="4485"/>
                        <a:pt x="3300" y="3258"/>
                      </a:cubicBezTo>
                      <a:cubicBezTo>
                        <a:pt x="4527" y="2073"/>
                        <a:pt x="3638" y="1"/>
                        <a:pt x="1946" y="1"/>
                      </a:cubicBezTo>
                      <a:cubicBezTo>
                        <a:pt x="889"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30" name="Google Shape;2530;p71"/>
            <p:cNvGrpSpPr/>
            <p:nvPr/>
          </p:nvGrpSpPr>
          <p:grpSpPr>
            <a:xfrm>
              <a:off x="6616225" y="4163456"/>
              <a:ext cx="2683020" cy="435469"/>
              <a:chOff x="6616225" y="4163456"/>
              <a:chExt cx="2683020" cy="435469"/>
            </a:xfrm>
          </p:grpSpPr>
          <p:sp>
            <p:nvSpPr>
              <p:cNvPr id="2531" name="Google Shape;2531;p71"/>
              <p:cNvSpPr/>
              <p:nvPr/>
            </p:nvSpPr>
            <p:spPr>
              <a:xfrm>
                <a:off x="6616225" y="4163456"/>
                <a:ext cx="2683020" cy="435469"/>
              </a:xfrm>
              <a:custGeom>
                <a:avLst/>
                <a:gdLst/>
                <a:ahLst/>
                <a:cxnLst/>
                <a:rect l="l" t="t" r="r" b="b"/>
                <a:pathLst>
                  <a:path w="168109" h="27285" extrusionOk="0">
                    <a:moveTo>
                      <a:pt x="168108" y="2581"/>
                    </a:moveTo>
                    <a:lnTo>
                      <a:pt x="162524" y="27285"/>
                    </a:lnTo>
                    <a:lnTo>
                      <a:pt x="11676" y="2728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2" name="Google Shape;2532;p71"/>
              <p:cNvGrpSpPr/>
              <p:nvPr/>
            </p:nvGrpSpPr>
            <p:grpSpPr>
              <a:xfrm>
                <a:off x="6863318" y="4255944"/>
                <a:ext cx="2302250" cy="71581"/>
                <a:chOff x="6863318" y="4255944"/>
                <a:chExt cx="2302250" cy="71581"/>
              </a:xfrm>
            </p:grpSpPr>
            <p:sp>
              <p:nvSpPr>
                <p:cNvPr id="2533" name="Google Shape;2533;p71"/>
                <p:cNvSpPr/>
                <p:nvPr/>
              </p:nvSpPr>
              <p:spPr>
                <a:xfrm>
                  <a:off x="8971782" y="4255944"/>
                  <a:ext cx="72267" cy="71581"/>
                </a:xfrm>
                <a:custGeom>
                  <a:avLst/>
                  <a:gdLst/>
                  <a:ahLst/>
                  <a:cxnLst/>
                  <a:rect l="l" t="t" r="r" b="b"/>
                  <a:pathLst>
                    <a:path w="4528" h="4485" extrusionOk="0">
                      <a:moveTo>
                        <a:pt x="43" y="1904"/>
                      </a:moveTo>
                      <a:cubicBezTo>
                        <a:pt x="43" y="3638"/>
                        <a:pt x="2116" y="4485"/>
                        <a:pt x="3300" y="3258"/>
                      </a:cubicBezTo>
                      <a:cubicBezTo>
                        <a:pt x="4527" y="2073"/>
                        <a:pt x="3639" y="1"/>
                        <a:pt x="1947" y="1"/>
                      </a:cubicBezTo>
                      <a:cubicBezTo>
                        <a:pt x="889" y="1"/>
                        <a:pt x="1" y="847"/>
                        <a:pt x="43"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9093988" y="4255944"/>
                  <a:ext cx="71581" cy="71581"/>
                </a:xfrm>
                <a:custGeom>
                  <a:avLst/>
                  <a:gdLst/>
                  <a:ahLst/>
                  <a:cxnLst/>
                  <a:rect l="l" t="t" r="r" b="b"/>
                  <a:pathLst>
                    <a:path w="4485" h="4485" extrusionOk="0">
                      <a:moveTo>
                        <a:pt x="1" y="1904"/>
                      </a:moveTo>
                      <a:cubicBezTo>
                        <a:pt x="1" y="3638"/>
                        <a:pt x="2073" y="4485"/>
                        <a:pt x="3258" y="3258"/>
                      </a:cubicBezTo>
                      <a:cubicBezTo>
                        <a:pt x="4485" y="2073"/>
                        <a:pt x="3638" y="1"/>
                        <a:pt x="1904" y="1"/>
                      </a:cubicBezTo>
                      <a:cubicBezTo>
                        <a:pt x="847" y="1"/>
                        <a:pt x="1" y="847"/>
                        <a:pt x="1"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8849592" y="4255944"/>
                  <a:ext cx="71581" cy="71581"/>
                </a:xfrm>
                <a:custGeom>
                  <a:avLst/>
                  <a:gdLst/>
                  <a:ahLst/>
                  <a:cxnLst/>
                  <a:rect l="l" t="t" r="r" b="b"/>
                  <a:pathLst>
                    <a:path w="4485" h="4485" extrusionOk="0">
                      <a:moveTo>
                        <a:pt x="0" y="1904"/>
                      </a:moveTo>
                      <a:cubicBezTo>
                        <a:pt x="0" y="3638"/>
                        <a:pt x="2073" y="4485"/>
                        <a:pt x="3257" y="3258"/>
                      </a:cubicBezTo>
                      <a:cubicBezTo>
                        <a:pt x="4484" y="2073"/>
                        <a:pt x="3638" y="1"/>
                        <a:pt x="1904" y="1"/>
                      </a:cubicBezTo>
                      <a:cubicBezTo>
                        <a:pt x="846" y="1"/>
                        <a:pt x="0" y="847"/>
                        <a:pt x="0"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8726716" y="4255944"/>
                  <a:ext cx="71581" cy="71581"/>
                </a:xfrm>
                <a:custGeom>
                  <a:avLst/>
                  <a:gdLst/>
                  <a:ahLst/>
                  <a:cxnLst/>
                  <a:rect l="l" t="t" r="r" b="b"/>
                  <a:pathLst>
                    <a:path w="4485" h="4485" extrusionOk="0">
                      <a:moveTo>
                        <a:pt x="0" y="1904"/>
                      </a:moveTo>
                      <a:cubicBezTo>
                        <a:pt x="0" y="3638"/>
                        <a:pt x="2073" y="4485"/>
                        <a:pt x="3257" y="3258"/>
                      </a:cubicBezTo>
                      <a:cubicBezTo>
                        <a:pt x="4484" y="2073"/>
                        <a:pt x="3638" y="1"/>
                        <a:pt x="1904" y="1"/>
                      </a:cubicBezTo>
                      <a:cubicBezTo>
                        <a:pt x="846" y="1"/>
                        <a:pt x="0" y="847"/>
                        <a:pt x="0"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8603839" y="4255944"/>
                  <a:ext cx="71581" cy="71581"/>
                </a:xfrm>
                <a:custGeom>
                  <a:avLst/>
                  <a:gdLst/>
                  <a:ahLst/>
                  <a:cxnLst/>
                  <a:rect l="l" t="t" r="r" b="b"/>
                  <a:pathLst>
                    <a:path w="4485" h="4485" extrusionOk="0">
                      <a:moveTo>
                        <a:pt x="0" y="1904"/>
                      </a:moveTo>
                      <a:cubicBezTo>
                        <a:pt x="0" y="3638"/>
                        <a:pt x="2073" y="4485"/>
                        <a:pt x="3300" y="3258"/>
                      </a:cubicBezTo>
                      <a:cubicBezTo>
                        <a:pt x="4484" y="2073"/>
                        <a:pt x="3638" y="1"/>
                        <a:pt x="1946" y="1"/>
                      </a:cubicBezTo>
                      <a:cubicBezTo>
                        <a:pt x="846" y="1"/>
                        <a:pt x="0" y="847"/>
                        <a:pt x="0"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8480963" y="4255944"/>
                  <a:ext cx="71581" cy="71581"/>
                </a:xfrm>
                <a:custGeom>
                  <a:avLst/>
                  <a:gdLst/>
                  <a:ahLst/>
                  <a:cxnLst/>
                  <a:rect l="l" t="t" r="r" b="b"/>
                  <a:pathLst>
                    <a:path w="4485" h="4485" extrusionOk="0">
                      <a:moveTo>
                        <a:pt x="0" y="1904"/>
                      </a:moveTo>
                      <a:cubicBezTo>
                        <a:pt x="0" y="3638"/>
                        <a:pt x="2073" y="4485"/>
                        <a:pt x="3300" y="3258"/>
                      </a:cubicBezTo>
                      <a:cubicBezTo>
                        <a:pt x="4484" y="2073"/>
                        <a:pt x="3638" y="1"/>
                        <a:pt x="1904" y="1"/>
                      </a:cubicBezTo>
                      <a:cubicBezTo>
                        <a:pt x="846" y="1"/>
                        <a:pt x="0" y="847"/>
                        <a:pt x="0"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8358087" y="4255944"/>
                  <a:ext cx="71581" cy="71581"/>
                </a:xfrm>
                <a:custGeom>
                  <a:avLst/>
                  <a:gdLst/>
                  <a:ahLst/>
                  <a:cxnLst/>
                  <a:rect l="l" t="t" r="r" b="b"/>
                  <a:pathLst>
                    <a:path w="4485" h="4485" extrusionOk="0">
                      <a:moveTo>
                        <a:pt x="0" y="1904"/>
                      </a:moveTo>
                      <a:cubicBezTo>
                        <a:pt x="0" y="3638"/>
                        <a:pt x="2073" y="4485"/>
                        <a:pt x="3300" y="3258"/>
                      </a:cubicBezTo>
                      <a:cubicBezTo>
                        <a:pt x="4484" y="2073"/>
                        <a:pt x="3638" y="1"/>
                        <a:pt x="1946" y="1"/>
                      </a:cubicBezTo>
                      <a:cubicBezTo>
                        <a:pt x="846" y="1"/>
                        <a:pt x="0" y="847"/>
                        <a:pt x="0"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8235210" y="4255944"/>
                  <a:ext cx="71581" cy="71581"/>
                </a:xfrm>
                <a:custGeom>
                  <a:avLst/>
                  <a:gdLst/>
                  <a:ahLst/>
                  <a:cxnLst/>
                  <a:rect l="l" t="t" r="r" b="b"/>
                  <a:pathLst>
                    <a:path w="4485" h="4485" extrusionOk="0">
                      <a:moveTo>
                        <a:pt x="0" y="1904"/>
                      </a:moveTo>
                      <a:cubicBezTo>
                        <a:pt x="0" y="3638"/>
                        <a:pt x="2073" y="4485"/>
                        <a:pt x="3300" y="3258"/>
                      </a:cubicBezTo>
                      <a:cubicBezTo>
                        <a:pt x="4484" y="2073"/>
                        <a:pt x="3638" y="1"/>
                        <a:pt x="1946" y="1"/>
                      </a:cubicBezTo>
                      <a:cubicBezTo>
                        <a:pt x="846" y="1"/>
                        <a:pt x="0" y="847"/>
                        <a:pt x="0"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8112334" y="4255944"/>
                  <a:ext cx="72251" cy="71581"/>
                </a:xfrm>
                <a:custGeom>
                  <a:avLst/>
                  <a:gdLst/>
                  <a:ahLst/>
                  <a:cxnLst/>
                  <a:rect l="l" t="t" r="r" b="b"/>
                  <a:pathLst>
                    <a:path w="4527" h="4485" extrusionOk="0">
                      <a:moveTo>
                        <a:pt x="0" y="1904"/>
                      </a:moveTo>
                      <a:cubicBezTo>
                        <a:pt x="0" y="3638"/>
                        <a:pt x="2073" y="4485"/>
                        <a:pt x="3300" y="3258"/>
                      </a:cubicBezTo>
                      <a:cubicBezTo>
                        <a:pt x="4527" y="2073"/>
                        <a:pt x="3638" y="1"/>
                        <a:pt x="1946" y="1"/>
                      </a:cubicBezTo>
                      <a:cubicBezTo>
                        <a:pt x="889" y="1"/>
                        <a:pt x="0" y="847"/>
                        <a:pt x="0"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7989458" y="4255944"/>
                  <a:ext cx="72251" cy="71581"/>
                </a:xfrm>
                <a:custGeom>
                  <a:avLst/>
                  <a:gdLst/>
                  <a:ahLst/>
                  <a:cxnLst/>
                  <a:rect l="l" t="t" r="r" b="b"/>
                  <a:pathLst>
                    <a:path w="4527" h="4485" extrusionOk="0">
                      <a:moveTo>
                        <a:pt x="0" y="1904"/>
                      </a:moveTo>
                      <a:cubicBezTo>
                        <a:pt x="0" y="3638"/>
                        <a:pt x="2073" y="4485"/>
                        <a:pt x="3300" y="3258"/>
                      </a:cubicBezTo>
                      <a:cubicBezTo>
                        <a:pt x="4527" y="2073"/>
                        <a:pt x="3638" y="1"/>
                        <a:pt x="1946" y="1"/>
                      </a:cubicBezTo>
                      <a:cubicBezTo>
                        <a:pt x="889" y="1"/>
                        <a:pt x="0" y="847"/>
                        <a:pt x="0"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7866582" y="4255944"/>
                  <a:ext cx="72251" cy="71581"/>
                </a:xfrm>
                <a:custGeom>
                  <a:avLst/>
                  <a:gdLst/>
                  <a:ahLst/>
                  <a:cxnLst/>
                  <a:rect l="l" t="t" r="r" b="b"/>
                  <a:pathLst>
                    <a:path w="4527" h="4485" extrusionOk="0">
                      <a:moveTo>
                        <a:pt x="43" y="1904"/>
                      </a:moveTo>
                      <a:cubicBezTo>
                        <a:pt x="43" y="3638"/>
                        <a:pt x="2116" y="4485"/>
                        <a:pt x="3300" y="3258"/>
                      </a:cubicBezTo>
                      <a:cubicBezTo>
                        <a:pt x="4527" y="2073"/>
                        <a:pt x="3638" y="1"/>
                        <a:pt x="1946" y="1"/>
                      </a:cubicBezTo>
                      <a:cubicBezTo>
                        <a:pt x="889" y="1"/>
                        <a:pt x="0" y="847"/>
                        <a:pt x="43"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7744376" y="4255944"/>
                  <a:ext cx="71581" cy="71581"/>
                </a:xfrm>
                <a:custGeom>
                  <a:avLst/>
                  <a:gdLst/>
                  <a:ahLst/>
                  <a:cxnLst/>
                  <a:rect l="l" t="t" r="r" b="b"/>
                  <a:pathLst>
                    <a:path w="4485" h="4485" extrusionOk="0">
                      <a:moveTo>
                        <a:pt x="1" y="1904"/>
                      </a:moveTo>
                      <a:cubicBezTo>
                        <a:pt x="1" y="3638"/>
                        <a:pt x="2074" y="4485"/>
                        <a:pt x="3258" y="3258"/>
                      </a:cubicBezTo>
                      <a:cubicBezTo>
                        <a:pt x="4485" y="2073"/>
                        <a:pt x="3639" y="1"/>
                        <a:pt x="1904" y="1"/>
                      </a:cubicBezTo>
                      <a:cubicBezTo>
                        <a:pt x="847" y="1"/>
                        <a:pt x="1" y="847"/>
                        <a:pt x="1"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7621499" y="4255944"/>
                  <a:ext cx="71581" cy="71581"/>
                </a:xfrm>
                <a:custGeom>
                  <a:avLst/>
                  <a:gdLst/>
                  <a:ahLst/>
                  <a:cxnLst/>
                  <a:rect l="l" t="t" r="r" b="b"/>
                  <a:pathLst>
                    <a:path w="4485" h="4485" extrusionOk="0">
                      <a:moveTo>
                        <a:pt x="1" y="1904"/>
                      </a:moveTo>
                      <a:cubicBezTo>
                        <a:pt x="1" y="3638"/>
                        <a:pt x="2074" y="4485"/>
                        <a:pt x="3258" y="3258"/>
                      </a:cubicBezTo>
                      <a:cubicBezTo>
                        <a:pt x="4485" y="2073"/>
                        <a:pt x="3639" y="1"/>
                        <a:pt x="1904" y="1"/>
                      </a:cubicBezTo>
                      <a:cubicBezTo>
                        <a:pt x="847" y="1"/>
                        <a:pt x="1" y="847"/>
                        <a:pt x="1"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7498623" y="4255944"/>
                  <a:ext cx="71581" cy="71581"/>
                </a:xfrm>
                <a:custGeom>
                  <a:avLst/>
                  <a:gdLst/>
                  <a:ahLst/>
                  <a:cxnLst/>
                  <a:rect l="l" t="t" r="r" b="b"/>
                  <a:pathLst>
                    <a:path w="4485" h="4485" extrusionOk="0">
                      <a:moveTo>
                        <a:pt x="1" y="1904"/>
                      </a:moveTo>
                      <a:cubicBezTo>
                        <a:pt x="1" y="3638"/>
                        <a:pt x="2074" y="4485"/>
                        <a:pt x="3258" y="3258"/>
                      </a:cubicBezTo>
                      <a:cubicBezTo>
                        <a:pt x="4485" y="2073"/>
                        <a:pt x="3639" y="1"/>
                        <a:pt x="1904" y="1"/>
                      </a:cubicBezTo>
                      <a:cubicBezTo>
                        <a:pt x="847" y="1"/>
                        <a:pt x="1" y="847"/>
                        <a:pt x="1"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7375747" y="4255944"/>
                  <a:ext cx="71581" cy="71581"/>
                </a:xfrm>
                <a:custGeom>
                  <a:avLst/>
                  <a:gdLst/>
                  <a:ahLst/>
                  <a:cxnLst/>
                  <a:rect l="l" t="t" r="r" b="b"/>
                  <a:pathLst>
                    <a:path w="4485" h="4485" extrusionOk="0">
                      <a:moveTo>
                        <a:pt x="1" y="1904"/>
                      </a:moveTo>
                      <a:cubicBezTo>
                        <a:pt x="1" y="3638"/>
                        <a:pt x="2074" y="4485"/>
                        <a:pt x="3300" y="3258"/>
                      </a:cubicBezTo>
                      <a:cubicBezTo>
                        <a:pt x="4485" y="2073"/>
                        <a:pt x="3639" y="1"/>
                        <a:pt x="1905" y="1"/>
                      </a:cubicBezTo>
                      <a:cubicBezTo>
                        <a:pt x="847" y="1"/>
                        <a:pt x="1" y="847"/>
                        <a:pt x="1"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7252871" y="4255944"/>
                  <a:ext cx="71581" cy="71581"/>
                </a:xfrm>
                <a:custGeom>
                  <a:avLst/>
                  <a:gdLst/>
                  <a:ahLst/>
                  <a:cxnLst/>
                  <a:rect l="l" t="t" r="r" b="b"/>
                  <a:pathLst>
                    <a:path w="4485" h="4485" extrusionOk="0">
                      <a:moveTo>
                        <a:pt x="1" y="1904"/>
                      </a:moveTo>
                      <a:cubicBezTo>
                        <a:pt x="1" y="3638"/>
                        <a:pt x="2074" y="4485"/>
                        <a:pt x="3301" y="3258"/>
                      </a:cubicBezTo>
                      <a:cubicBezTo>
                        <a:pt x="4485" y="2073"/>
                        <a:pt x="3639" y="1"/>
                        <a:pt x="1905" y="1"/>
                      </a:cubicBezTo>
                      <a:cubicBezTo>
                        <a:pt x="847" y="1"/>
                        <a:pt x="1" y="847"/>
                        <a:pt x="1"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7129994" y="4255944"/>
                  <a:ext cx="71581" cy="71581"/>
                </a:xfrm>
                <a:custGeom>
                  <a:avLst/>
                  <a:gdLst/>
                  <a:ahLst/>
                  <a:cxnLst/>
                  <a:rect l="l" t="t" r="r" b="b"/>
                  <a:pathLst>
                    <a:path w="4485" h="4485" extrusionOk="0">
                      <a:moveTo>
                        <a:pt x="1" y="1904"/>
                      </a:moveTo>
                      <a:cubicBezTo>
                        <a:pt x="1" y="3638"/>
                        <a:pt x="2074" y="4485"/>
                        <a:pt x="3301" y="3258"/>
                      </a:cubicBezTo>
                      <a:cubicBezTo>
                        <a:pt x="4485" y="2073"/>
                        <a:pt x="3639" y="1"/>
                        <a:pt x="1947" y="1"/>
                      </a:cubicBezTo>
                      <a:cubicBezTo>
                        <a:pt x="847" y="1"/>
                        <a:pt x="1" y="847"/>
                        <a:pt x="1"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6996999" y="4255944"/>
                  <a:ext cx="71581" cy="71581"/>
                </a:xfrm>
                <a:custGeom>
                  <a:avLst/>
                  <a:gdLst/>
                  <a:ahLst/>
                  <a:cxnLst/>
                  <a:rect l="l" t="t" r="r" b="b"/>
                  <a:pathLst>
                    <a:path w="4485" h="4485" extrusionOk="0">
                      <a:moveTo>
                        <a:pt x="0" y="1904"/>
                      </a:moveTo>
                      <a:cubicBezTo>
                        <a:pt x="0" y="3638"/>
                        <a:pt x="2073" y="4485"/>
                        <a:pt x="3258" y="3258"/>
                      </a:cubicBezTo>
                      <a:cubicBezTo>
                        <a:pt x="4485" y="2073"/>
                        <a:pt x="3638" y="1"/>
                        <a:pt x="1904" y="1"/>
                      </a:cubicBezTo>
                      <a:cubicBezTo>
                        <a:pt x="847" y="1"/>
                        <a:pt x="0" y="847"/>
                        <a:pt x="0"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6863318" y="4255944"/>
                  <a:ext cx="72267" cy="71581"/>
                </a:xfrm>
                <a:custGeom>
                  <a:avLst/>
                  <a:gdLst/>
                  <a:ahLst/>
                  <a:cxnLst/>
                  <a:rect l="l" t="t" r="r" b="b"/>
                  <a:pathLst>
                    <a:path w="4528" h="4485" extrusionOk="0">
                      <a:moveTo>
                        <a:pt x="1" y="1904"/>
                      </a:moveTo>
                      <a:cubicBezTo>
                        <a:pt x="1" y="3638"/>
                        <a:pt x="2073" y="4485"/>
                        <a:pt x="3300" y="3258"/>
                      </a:cubicBezTo>
                      <a:cubicBezTo>
                        <a:pt x="4527" y="2073"/>
                        <a:pt x="3639" y="1"/>
                        <a:pt x="1947" y="1"/>
                      </a:cubicBezTo>
                      <a:cubicBezTo>
                        <a:pt x="889" y="1"/>
                        <a:pt x="1" y="847"/>
                        <a:pt x="1" y="19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52" name="Google Shape;2552;p71"/>
            <p:cNvGrpSpPr/>
            <p:nvPr/>
          </p:nvGrpSpPr>
          <p:grpSpPr>
            <a:xfrm>
              <a:off x="7050338" y="4044633"/>
              <a:ext cx="2055137" cy="162712"/>
              <a:chOff x="7050338" y="4044633"/>
              <a:chExt cx="2055137" cy="162712"/>
            </a:xfrm>
          </p:grpSpPr>
          <p:sp>
            <p:nvSpPr>
              <p:cNvPr id="2553" name="Google Shape;2553;p71"/>
              <p:cNvSpPr/>
              <p:nvPr/>
            </p:nvSpPr>
            <p:spPr>
              <a:xfrm>
                <a:off x="7050338" y="4044633"/>
                <a:ext cx="2055137" cy="162712"/>
              </a:xfrm>
              <a:custGeom>
                <a:avLst/>
                <a:gdLst/>
                <a:ahLst/>
                <a:cxnLst/>
                <a:rect l="l" t="t" r="r" b="b"/>
                <a:pathLst>
                  <a:path w="128768" h="10195" extrusionOk="0">
                    <a:moveTo>
                      <a:pt x="127118" y="10195"/>
                    </a:moveTo>
                    <a:lnTo>
                      <a:pt x="128768" y="0"/>
                    </a:lnTo>
                    <a:lnTo>
                      <a:pt x="0" y="0"/>
                    </a:lnTo>
                    <a:lnTo>
                      <a:pt x="719" y="81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4" name="Google Shape;2554;p71"/>
              <p:cNvGrpSpPr/>
              <p:nvPr/>
            </p:nvGrpSpPr>
            <p:grpSpPr>
              <a:xfrm>
                <a:off x="7143512" y="4087837"/>
                <a:ext cx="1914038" cy="72251"/>
                <a:chOff x="7143512" y="4087837"/>
                <a:chExt cx="1914038" cy="72251"/>
              </a:xfrm>
            </p:grpSpPr>
            <p:sp>
              <p:nvSpPr>
                <p:cNvPr id="2555" name="Google Shape;2555;p71"/>
                <p:cNvSpPr/>
                <p:nvPr/>
              </p:nvSpPr>
              <p:spPr>
                <a:xfrm>
                  <a:off x="8985970" y="4088507"/>
                  <a:ext cx="71581" cy="71581"/>
                </a:xfrm>
                <a:custGeom>
                  <a:avLst/>
                  <a:gdLst/>
                  <a:ahLst/>
                  <a:cxnLst/>
                  <a:rect l="l" t="t" r="r" b="b"/>
                  <a:pathLst>
                    <a:path w="4485" h="4485" extrusionOk="0">
                      <a:moveTo>
                        <a:pt x="0" y="1904"/>
                      </a:moveTo>
                      <a:cubicBezTo>
                        <a:pt x="0" y="3639"/>
                        <a:pt x="2073" y="4485"/>
                        <a:pt x="3257" y="3258"/>
                      </a:cubicBezTo>
                      <a:cubicBezTo>
                        <a:pt x="4484" y="2073"/>
                        <a:pt x="3638" y="1"/>
                        <a:pt x="1904" y="1"/>
                      </a:cubicBezTo>
                      <a:cubicBezTo>
                        <a:pt x="846"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8863094" y="4088507"/>
                  <a:ext cx="61446" cy="61462"/>
                </a:xfrm>
                <a:custGeom>
                  <a:avLst/>
                  <a:gdLst/>
                  <a:ahLst/>
                  <a:cxnLst/>
                  <a:rect l="l" t="t" r="r" b="b"/>
                  <a:pathLst>
                    <a:path w="3850" h="3851" extrusionOk="0">
                      <a:moveTo>
                        <a:pt x="3850" y="1904"/>
                      </a:moveTo>
                      <a:cubicBezTo>
                        <a:pt x="3850" y="2962"/>
                        <a:pt x="2961" y="3850"/>
                        <a:pt x="1904" y="3850"/>
                      </a:cubicBezTo>
                      <a:cubicBezTo>
                        <a:pt x="846" y="3850"/>
                        <a:pt x="0" y="2962"/>
                        <a:pt x="0" y="1904"/>
                      </a:cubicBezTo>
                      <a:cubicBezTo>
                        <a:pt x="0" y="847"/>
                        <a:pt x="846" y="1"/>
                        <a:pt x="1904" y="1"/>
                      </a:cubicBezTo>
                      <a:cubicBezTo>
                        <a:pt x="2961" y="1"/>
                        <a:pt x="3850" y="847"/>
                        <a:pt x="385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8740218" y="4088507"/>
                  <a:ext cx="71581" cy="71581"/>
                </a:xfrm>
                <a:custGeom>
                  <a:avLst/>
                  <a:gdLst/>
                  <a:ahLst/>
                  <a:cxnLst/>
                  <a:rect l="l" t="t" r="r" b="b"/>
                  <a:pathLst>
                    <a:path w="4485" h="4485" extrusionOk="0">
                      <a:moveTo>
                        <a:pt x="0" y="1904"/>
                      </a:moveTo>
                      <a:cubicBezTo>
                        <a:pt x="0" y="3639"/>
                        <a:pt x="2073" y="4485"/>
                        <a:pt x="3258" y="3258"/>
                      </a:cubicBezTo>
                      <a:cubicBezTo>
                        <a:pt x="4484" y="2073"/>
                        <a:pt x="3638" y="1"/>
                        <a:pt x="1904" y="1"/>
                      </a:cubicBezTo>
                      <a:cubicBezTo>
                        <a:pt x="846"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8617341" y="4088507"/>
                  <a:ext cx="71581" cy="71581"/>
                </a:xfrm>
                <a:custGeom>
                  <a:avLst/>
                  <a:gdLst/>
                  <a:ahLst/>
                  <a:cxnLst/>
                  <a:rect l="l" t="t" r="r" b="b"/>
                  <a:pathLst>
                    <a:path w="4485" h="4485" extrusionOk="0">
                      <a:moveTo>
                        <a:pt x="0" y="1904"/>
                      </a:moveTo>
                      <a:cubicBezTo>
                        <a:pt x="0" y="3639"/>
                        <a:pt x="2073" y="4485"/>
                        <a:pt x="3300" y="3258"/>
                      </a:cubicBezTo>
                      <a:cubicBezTo>
                        <a:pt x="4484" y="2073"/>
                        <a:pt x="3638" y="1"/>
                        <a:pt x="1904" y="1"/>
                      </a:cubicBezTo>
                      <a:cubicBezTo>
                        <a:pt x="846"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8493795" y="4088507"/>
                  <a:ext cx="72251" cy="71581"/>
                </a:xfrm>
                <a:custGeom>
                  <a:avLst/>
                  <a:gdLst/>
                  <a:ahLst/>
                  <a:cxnLst/>
                  <a:rect l="l" t="t" r="r" b="b"/>
                  <a:pathLst>
                    <a:path w="4527" h="4485" extrusionOk="0">
                      <a:moveTo>
                        <a:pt x="42" y="1904"/>
                      </a:moveTo>
                      <a:cubicBezTo>
                        <a:pt x="42" y="3639"/>
                        <a:pt x="2115" y="4485"/>
                        <a:pt x="3300" y="3258"/>
                      </a:cubicBezTo>
                      <a:cubicBezTo>
                        <a:pt x="4526" y="2073"/>
                        <a:pt x="3680" y="1"/>
                        <a:pt x="1946" y="1"/>
                      </a:cubicBezTo>
                      <a:cubicBezTo>
                        <a:pt x="888" y="1"/>
                        <a:pt x="0" y="847"/>
                        <a:pt x="42"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8371589" y="4088507"/>
                  <a:ext cx="61446" cy="61462"/>
                </a:xfrm>
                <a:custGeom>
                  <a:avLst/>
                  <a:gdLst/>
                  <a:ahLst/>
                  <a:cxnLst/>
                  <a:rect l="l" t="t" r="r" b="b"/>
                  <a:pathLst>
                    <a:path w="3850" h="3851" extrusionOk="0">
                      <a:moveTo>
                        <a:pt x="3850" y="1904"/>
                      </a:moveTo>
                      <a:cubicBezTo>
                        <a:pt x="3850" y="2962"/>
                        <a:pt x="3004" y="3850"/>
                        <a:pt x="1946" y="3850"/>
                      </a:cubicBezTo>
                      <a:cubicBezTo>
                        <a:pt x="846" y="3850"/>
                        <a:pt x="0" y="2962"/>
                        <a:pt x="0" y="1904"/>
                      </a:cubicBezTo>
                      <a:cubicBezTo>
                        <a:pt x="0" y="847"/>
                        <a:pt x="846" y="1"/>
                        <a:pt x="1946" y="1"/>
                      </a:cubicBezTo>
                      <a:cubicBezTo>
                        <a:pt x="3004" y="1"/>
                        <a:pt x="3850" y="847"/>
                        <a:pt x="385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8248713" y="4088507"/>
                  <a:ext cx="72251" cy="71581"/>
                </a:xfrm>
                <a:custGeom>
                  <a:avLst/>
                  <a:gdLst/>
                  <a:ahLst/>
                  <a:cxnLst/>
                  <a:rect l="l" t="t" r="r" b="b"/>
                  <a:pathLst>
                    <a:path w="4527" h="4485" extrusionOk="0">
                      <a:moveTo>
                        <a:pt x="0" y="1904"/>
                      </a:moveTo>
                      <a:cubicBezTo>
                        <a:pt x="0" y="3639"/>
                        <a:pt x="2073" y="4485"/>
                        <a:pt x="3300" y="3258"/>
                      </a:cubicBezTo>
                      <a:cubicBezTo>
                        <a:pt x="4527" y="2073"/>
                        <a:pt x="3638" y="1"/>
                        <a:pt x="1946" y="1"/>
                      </a:cubicBezTo>
                      <a:cubicBezTo>
                        <a:pt x="889"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8125836" y="4087837"/>
                  <a:ext cx="72251" cy="72251"/>
                </a:xfrm>
                <a:custGeom>
                  <a:avLst/>
                  <a:gdLst/>
                  <a:ahLst/>
                  <a:cxnLst/>
                  <a:rect l="l" t="t" r="r" b="b"/>
                  <a:pathLst>
                    <a:path w="4527" h="4527" extrusionOk="0">
                      <a:moveTo>
                        <a:pt x="0" y="1946"/>
                      </a:moveTo>
                      <a:cubicBezTo>
                        <a:pt x="0" y="3681"/>
                        <a:pt x="2116" y="4527"/>
                        <a:pt x="3300" y="3300"/>
                      </a:cubicBezTo>
                      <a:cubicBezTo>
                        <a:pt x="4527" y="2073"/>
                        <a:pt x="3638" y="0"/>
                        <a:pt x="1946" y="43"/>
                      </a:cubicBezTo>
                      <a:cubicBezTo>
                        <a:pt x="846" y="43"/>
                        <a:pt x="0" y="889"/>
                        <a:pt x="0" y="19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8002960" y="4088507"/>
                  <a:ext cx="72251" cy="71581"/>
                </a:xfrm>
                <a:custGeom>
                  <a:avLst/>
                  <a:gdLst/>
                  <a:ahLst/>
                  <a:cxnLst/>
                  <a:rect l="l" t="t" r="r" b="b"/>
                  <a:pathLst>
                    <a:path w="4527" h="4485" extrusionOk="0">
                      <a:moveTo>
                        <a:pt x="0" y="1904"/>
                      </a:moveTo>
                      <a:cubicBezTo>
                        <a:pt x="0" y="3639"/>
                        <a:pt x="2116" y="4485"/>
                        <a:pt x="3300" y="3258"/>
                      </a:cubicBezTo>
                      <a:cubicBezTo>
                        <a:pt x="4527" y="2073"/>
                        <a:pt x="3681" y="1"/>
                        <a:pt x="1946" y="1"/>
                      </a:cubicBezTo>
                      <a:cubicBezTo>
                        <a:pt x="889" y="1"/>
                        <a:pt x="0" y="847"/>
                        <a:pt x="0"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7880754" y="4088507"/>
                  <a:ext cx="71581" cy="71581"/>
                </a:xfrm>
                <a:custGeom>
                  <a:avLst/>
                  <a:gdLst/>
                  <a:ahLst/>
                  <a:cxnLst/>
                  <a:rect l="l" t="t" r="r" b="b"/>
                  <a:pathLst>
                    <a:path w="4485" h="4485" extrusionOk="0">
                      <a:moveTo>
                        <a:pt x="1" y="1904"/>
                      </a:moveTo>
                      <a:cubicBezTo>
                        <a:pt x="1" y="3639"/>
                        <a:pt x="2074" y="4485"/>
                        <a:pt x="3258" y="3258"/>
                      </a:cubicBezTo>
                      <a:cubicBezTo>
                        <a:pt x="4485" y="2073"/>
                        <a:pt x="3639" y="1"/>
                        <a:pt x="1904" y="1"/>
                      </a:cubicBezTo>
                      <a:cubicBezTo>
                        <a:pt x="847" y="1"/>
                        <a:pt x="1" y="847"/>
                        <a:pt x="1"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7757878" y="4088507"/>
                  <a:ext cx="71581" cy="71581"/>
                </a:xfrm>
                <a:custGeom>
                  <a:avLst/>
                  <a:gdLst/>
                  <a:ahLst/>
                  <a:cxnLst/>
                  <a:rect l="l" t="t" r="r" b="b"/>
                  <a:pathLst>
                    <a:path w="4485" h="4485" extrusionOk="0">
                      <a:moveTo>
                        <a:pt x="1" y="1904"/>
                      </a:moveTo>
                      <a:cubicBezTo>
                        <a:pt x="1" y="3639"/>
                        <a:pt x="2074" y="4485"/>
                        <a:pt x="3258" y="3258"/>
                      </a:cubicBezTo>
                      <a:cubicBezTo>
                        <a:pt x="4485" y="2073"/>
                        <a:pt x="3639" y="1"/>
                        <a:pt x="1904" y="1"/>
                      </a:cubicBezTo>
                      <a:cubicBezTo>
                        <a:pt x="847" y="1"/>
                        <a:pt x="1" y="847"/>
                        <a:pt x="1"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7635002" y="4088507"/>
                  <a:ext cx="71581" cy="71581"/>
                </a:xfrm>
                <a:custGeom>
                  <a:avLst/>
                  <a:gdLst/>
                  <a:ahLst/>
                  <a:cxnLst/>
                  <a:rect l="l" t="t" r="r" b="b"/>
                  <a:pathLst>
                    <a:path w="4485" h="4485" extrusionOk="0">
                      <a:moveTo>
                        <a:pt x="1" y="1904"/>
                      </a:moveTo>
                      <a:cubicBezTo>
                        <a:pt x="1" y="3639"/>
                        <a:pt x="2074" y="4485"/>
                        <a:pt x="3300" y="3258"/>
                      </a:cubicBezTo>
                      <a:cubicBezTo>
                        <a:pt x="4485" y="2073"/>
                        <a:pt x="3639" y="1"/>
                        <a:pt x="1904" y="1"/>
                      </a:cubicBezTo>
                      <a:cubicBezTo>
                        <a:pt x="847" y="1"/>
                        <a:pt x="1" y="847"/>
                        <a:pt x="1"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7512125" y="4088507"/>
                  <a:ext cx="71581" cy="71581"/>
                </a:xfrm>
                <a:custGeom>
                  <a:avLst/>
                  <a:gdLst/>
                  <a:ahLst/>
                  <a:cxnLst/>
                  <a:rect l="l" t="t" r="r" b="b"/>
                  <a:pathLst>
                    <a:path w="4485" h="4485" extrusionOk="0">
                      <a:moveTo>
                        <a:pt x="1" y="1904"/>
                      </a:moveTo>
                      <a:cubicBezTo>
                        <a:pt x="1" y="3639"/>
                        <a:pt x="2074" y="4485"/>
                        <a:pt x="3300" y="3258"/>
                      </a:cubicBezTo>
                      <a:cubicBezTo>
                        <a:pt x="4485" y="2073"/>
                        <a:pt x="3639" y="1"/>
                        <a:pt x="1905" y="1"/>
                      </a:cubicBezTo>
                      <a:cubicBezTo>
                        <a:pt x="847" y="1"/>
                        <a:pt x="1" y="847"/>
                        <a:pt x="1"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7389249" y="4088507"/>
                  <a:ext cx="71581" cy="71581"/>
                </a:xfrm>
                <a:custGeom>
                  <a:avLst/>
                  <a:gdLst/>
                  <a:ahLst/>
                  <a:cxnLst/>
                  <a:rect l="l" t="t" r="r" b="b"/>
                  <a:pathLst>
                    <a:path w="4485" h="4485" extrusionOk="0">
                      <a:moveTo>
                        <a:pt x="1" y="1904"/>
                      </a:moveTo>
                      <a:cubicBezTo>
                        <a:pt x="1" y="3639"/>
                        <a:pt x="2074" y="4485"/>
                        <a:pt x="3301" y="3258"/>
                      </a:cubicBezTo>
                      <a:cubicBezTo>
                        <a:pt x="4485" y="2073"/>
                        <a:pt x="3639" y="1"/>
                        <a:pt x="1947" y="1"/>
                      </a:cubicBezTo>
                      <a:cubicBezTo>
                        <a:pt x="847" y="1"/>
                        <a:pt x="1" y="847"/>
                        <a:pt x="1"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7266373" y="4088507"/>
                  <a:ext cx="71581" cy="71581"/>
                </a:xfrm>
                <a:custGeom>
                  <a:avLst/>
                  <a:gdLst/>
                  <a:ahLst/>
                  <a:cxnLst/>
                  <a:rect l="l" t="t" r="r" b="b"/>
                  <a:pathLst>
                    <a:path w="4485" h="4485" extrusionOk="0">
                      <a:moveTo>
                        <a:pt x="1" y="1904"/>
                      </a:moveTo>
                      <a:cubicBezTo>
                        <a:pt x="1" y="3639"/>
                        <a:pt x="2074" y="4485"/>
                        <a:pt x="3301" y="3258"/>
                      </a:cubicBezTo>
                      <a:cubicBezTo>
                        <a:pt x="4485" y="2073"/>
                        <a:pt x="3639" y="1"/>
                        <a:pt x="1947" y="1"/>
                      </a:cubicBezTo>
                      <a:cubicBezTo>
                        <a:pt x="847" y="1"/>
                        <a:pt x="1" y="847"/>
                        <a:pt x="1"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7143512" y="4088507"/>
                  <a:ext cx="72251" cy="71581"/>
                </a:xfrm>
                <a:custGeom>
                  <a:avLst/>
                  <a:gdLst/>
                  <a:ahLst/>
                  <a:cxnLst/>
                  <a:rect l="l" t="t" r="r" b="b"/>
                  <a:pathLst>
                    <a:path w="4527" h="4485" extrusionOk="0">
                      <a:moveTo>
                        <a:pt x="42" y="1904"/>
                      </a:moveTo>
                      <a:cubicBezTo>
                        <a:pt x="42" y="3639"/>
                        <a:pt x="2115" y="4485"/>
                        <a:pt x="3300" y="3258"/>
                      </a:cubicBezTo>
                      <a:cubicBezTo>
                        <a:pt x="4526" y="2073"/>
                        <a:pt x="3680" y="1"/>
                        <a:pt x="1946" y="1"/>
                      </a:cubicBezTo>
                      <a:cubicBezTo>
                        <a:pt x="888" y="1"/>
                        <a:pt x="0" y="847"/>
                        <a:pt x="42" y="19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38" name="Google Shape;2338;p71"/>
          <p:cNvGrpSpPr/>
          <p:nvPr/>
        </p:nvGrpSpPr>
        <p:grpSpPr>
          <a:xfrm>
            <a:off x="1325128" y="3052560"/>
            <a:ext cx="2564115" cy="2389261"/>
            <a:chOff x="5866648" y="1340600"/>
            <a:chExt cx="2564115" cy="2389261"/>
          </a:xfrm>
        </p:grpSpPr>
        <p:sp>
          <p:nvSpPr>
            <p:cNvPr id="2339" name="Google Shape;2339;p71"/>
            <p:cNvSpPr/>
            <p:nvPr/>
          </p:nvSpPr>
          <p:spPr>
            <a:xfrm>
              <a:off x="6748278" y="1776669"/>
              <a:ext cx="318817" cy="465265"/>
            </a:xfrm>
            <a:custGeom>
              <a:avLst/>
              <a:gdLst/>
              <a:ahLst/>
              <a:cxnLst/>
              <a:rect l="l" t="t" r="r" b="b"/>
              <a:pathLst>
                <a:path w="4772" h="6964" extrusionOk="0">
                  <a:moveTo>
                    <a:pt x="4416" y="1"/>
                  </a:moveTo>
                  <a:cubicBezTo>
                    <a:pt x="4287" y="81"/>
                    <a:pt x="3083" y="234"/>
                    <a:pt x="2905" y="283"/>
                  </a:cubicBezTo>
                  <a:cubicBezTo>
                    <a:pt x="2862" y="296"/>
                    <a:pt x="2795" y="308"/>
                    <a:pt x="2702" y="326"/>
                  </a:cubicBezTo>
                  <a:cubicBezTo>
                    <a:pt x="2543" y="351"/>
                    <a:pt x="2316" y="381"/>
                    <a:pt x="2113" y="406"/>
                  </a:cubicBezTo>
                  <a:cubicBezTo>
                    <a:pt x="1910" y="431"/>
                    <a:pt x="1726" y="455"/>
                    <a:pt x="1628" y="461"/>
                  </a:cubicBezTo>
                  <a:cubicBezTo>
                    <a:pt x="1370" y="486"/>
                    <a:pt x="271" y="615"/>
                    <a:pt x="191" y="695"/>
                  </a:cubicBezTo>
                  <a:cubicBezTo>
                    <a:pt x="105" y="916"/>
                    <a:pt x="167" y="1536"/>
                    <a:pt x="117" y="1745"/>
                  </a:cubicBezTo>
                  <a:cubicBezTo>
                    <a:pt x="62" y="1947"/>
                    <a:pt x="62" y="3114"/>
                    <a:pt x="62" y="3360"/>
                  </a:cubicBezTo>
                  <a:cubicBezTo>
                    <a:pt x="62" y="3611"/>
                    <a:pt x="295" y="4428"/>
                    <a:pt x="320" y="4631"/>
                  </a:cubicBezTo>
                  <a:cubicBezTo>
                    <a:pt x="345" y="4839"/>
                    <a:pt x="117" y="5146"/>
                    <a:pt x="191" y="5349"/>
                  </a:cubicBezTo>
                  <a:cubicBezTo>
                    <a:pt x="271" y="5552"/>
                    <a:pt x="424" y="6067"/>
                    <a:pt x="474" y="6196"/>
                  </a:cubicBezTo>
                  <a:cubicBezTo>
                    <a:pt x="517" y="6301"/>
                    <a:pt x="130" y="6798"/>
                    <a:pt x="1" y="6964"/>
                  </a:cubicBezTo>
                  <a:lnTo>
                    <a:pt x="3341" y="6964"/>
                  </a:lnTo>
                  <a:cubicBezTo>
                    <a:pt x="3341" y="6964"/>
                    <a:pt x="3648" y="5963"/>
                    <a:pt x="3777" y="5705"/>
                  </a:cubicBezTo>
                  <a:cubicBezTo>
                    <a:pt x="3900" y="5453"/>
                    <a:pt x="4416" y="3710"/>
                    <a:pt x="4465" y="3482"/>
                  </a:cubicBezTo>
                  <a:cubicBezTo>
                    <a:pt x="4514" y="3249"/>
                    <a:pt x="4667" y="2635"/>
                    <a:pt x="4723" y="2481"/>
                  </a:cubicBezTo>
                  <a:cubicBezTo>
                    <a:pt x="4772" y="2328"/>
                    <a:pt x="4569" y="848"/>
                    <a:pt x="4569" y="695"/>
                  </a:cubicBezTo>
                  <a:cubicBezTo>
                    <a:pt x="4569" y="541"/>
                    <a:pt x="4428" y="44"/>
                    <a:pt x="4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1"/>
            <p:cNvSpPr/>
            <p:nvPr/>
          </p:nvSpPr>
          <p:spPr>
            <a:xfrm>
              <a:off x="6542368" y="1484576"/>
              <a:ext cx="1230774" cy="757358"/>
            </a:xfrm>
            <a:custGeom>
              <a:avLst/>
              <a:gdLst/>
              <a:ahLst/>
              <a:cxnLst/>
              <a:rect l="l" t="t" r="r" b="b"/>
              <a:pathLst>
                <a:path w="18422" h="11336" extrusionOk="0">
                  <a:moveTo>
                    <a:pt x="10279" y="1"/>
                  </a:moveTo>
                  <a:cubicBezTo>
                    <a:pt x="10193" y="1"/>
                    <a:pt x="10101" y="25"/>
                    <a:pt x="10028" y="75"/>
                  </a:cubicBezTo>
                  <a:cubicBezTo>
                    <a:pt x="9948" y="124"/>
                    <a:pt x="9794" y="461"/>
                    <a:pt x="9720" y="560"/>
                  </a:cubicBezTo>
                  <a:cubicBezTo>
                    <a:pt x="9641" y="664"/>
                    <a:pt x="9285" y="1253"/>
                    <a:pt x="9180" y="1432"/>
                  </a:cubicBezTo>
                  <a:cubicBezTo>
                    <a:pt x="9119" y="1542"/>
                    <a:pt x="8922" y="1874"/>
                    <a:pt x="8756" y="2162"/>
                  </a:cubicBezTo>
                  <a:cubicBezTo>
                    <a:pt x="8646" y="2346"/>
                    <a:pt x="8542" y="2512"/>
                    <a:pt x="8492" y="2580"/>
                  </a:cubicBezTo>
                  <a:cubicBezTo>
                    <a:pt x="8370" y="2758"/>
                    <a:pt x="7934" y="3906"/>
                    <a:pt x="7811" y="4078"/>
                  </a:cubicBezTo>
                  <a:lnTo>
                    <a:pt x="7799" y="4090"/>
                  </a:lnTo>
                  <a:cubicBezTo>
                    <a:pt x="7713" y="4201"/>
                    <a:pt x="7608" y="4293"/>
                    <a:pt x="7492" y="4373"/>
                  </a:cubicBezTo>
                  <a:cubicBezTo>
                    <a:pt x="7363" y="4453"/>
                    <a:pt x="6165" y="4606"/>
                    <a:pt x="5981" y="4655"/>
                  </a:cubicBezTo>
                  <a:cubicBezTo>
                    <a:pt x="5944" y="4668"/>
                    <a:pt x="5870" y="4680"/>
                    <a:pt x="5778" y="4692"/>
                  </a:cubicBezTo>
                  <a:cubicBezTo>
                    <a:pt x="5619" y="4723"/>
                    <a:pt x="5398" y="4753"/>
                    <a:pt x="5195" y="4778"/>
                  </a:cubicBezTo>
                  <a:cubicBezTo>
                    <a:pt x="4992" y="4803"/>
                    <a:pt x="4802" y="4827"/>
                    <a:pt x="4704" y="4833"/>
                  </a:cubicBezTo>
                  <a:cubicBezTo>
                    <a:pt x="4446" y="4858"/>
                    <a:pt x="3347" y="4987"/>
                    <a:pt x="3273" y="5067"/>
                  </a:cubicBezTo>
                  <a:cubicBezTo>
                    <a:pt x="3193" y="5140"/>
                    <a:pt x="3193" y="5245"/>
                    <a:pt x="3169" y="5374"/>
                  </a:cubicBezTo>
                  <a:cubicBezTo>
                    <a:pt x="3144" y="5496"/>
                    <a:pt x="3015" y="6393"/>
                    <a:pt x="2886" y="6626"/>
                  </a:cubicBezTo>
                  <a:cubicBezTo>
                    <a:pt x="2868" y="6663"/>
                    <a:pt x="2849" y="6706"/>
                    <a:pt x="2837" y="6743"/>
                  </a:cubicBezTo>
                  <a:cubicBezTo>
                    <a:pt x="2831" y="6761"/>
                    <a:pt x="2825" y="6780"/>
                    <a:pt x="2819" y="6804"/>
                  </a:cubicBezTo>
                  <a:cubicBezTo>
                    <a:pt x="2806" y="6847"/>
                    <a:pt x="2794" y="6903"/>
                    <a:pt x="2782" y="6958"/>
                  </a:cubicBezTo>
                  <a:cubicBezTo>
                    <a:pt x="2776" y="6989"/>
                    <a:pt x="2770" y="7025"/>
                    <a:pt x="2763" y="7056"/>
                  </a:cubicBezTo>
                  <a:cubicBezTo>
                    <a:pt x="2751" y="7105"/>
                    <a:pt x="2745" y="7154"/>
                    <a:pt x="2733" y="7210"/>
                  </a:cubicBezTo>
                  <a:cubicBezTo>
                    <a:pt x="2727" y="7240"/>
                    <a:pt x="2727" y="7271"/>
                    <a:pt x="2720" y="7302"/>
                  </a:cubicBezTo>
                  <a:cubicBezTo>
                    <a:pt x="2714" y="7345"/>
                    <a:pt x="2708" y="7382"/>
                    <a:pt x="2702" y="7425"/>
                  </a:cubicBezTo>
                  <a:cubicBezTo>
                    <a:pt x="2702" y="7425"/>
                    <a:pt x="2702" y="7425"/>
                    <a:pt x="2702" y="7431"/>
                  </a:cubicBezTo>
                  <a:cubicBezTo>
                    <a:pt x="2696" y="7461"/>
                    <a:pt x="2690" y="7492"/>
                    <a:pt x="2690" y="7523"/>
                  </a:cubicBezTo>
                  <a:cubicBezTo>
                    <a:pt x="2684" y="7578"/>
                    <a:pt x="2671" y="7627"/>
                    <a:pt x="2671" y="7658"/>
                  </a:cubicBezTo>
                  <a:cubicBezTo>
                    <a:pt x="2665" y="7689"/>
                    <a:pt x="2659" y="7713"/>
                    <a:pt x="2659" y="7725"/>
                  </a:cubicBezTo>
                  <a:lnTo>
                    <a:pt x="2659" y="7732"/>
                  </a:lnTo>
                  <a:cubicBezTo>
                    <a:pt x="2628" y="7854"/>
                    <a:pt x="2432" y="7879"/>
                    <a:pt x="2223" y="8008"/>
                  </a:cubicBezTo>
                  <a:cubicBezTo>
                    <a:pt x="2020" y="8137"/>
                    <a:pt x="897" y="8597"/>
                    <a:pt x="817" y="8751"/>
                  </a:cubicBezTo>
                  <a:cubicBezTo>
                    <a:pt x="743" y="8904"/>
                    <a:pt x="688" y="9543"/>
                    <a:pt x="510" y="9924"/>
                  </a:cubicBezTo>
                  <a:cubicBezTo>
                    <a:pt x="369" y="10225"/>
                    <a:pt x="135" y="10925"/>
                    <a:pt x="43" y="11207"/>
                  </a:cubicBezTo>
                  <a:cubicBezTo>
                    <a:pt x="13" y="11287"/>
                    <a:pt x="0" y="11336"/>
                    <a:pt x="0" y="11336"/>
                  </a:cubicBezTo>
                  <a:lnTo>
                    <a:pt x="18421" y="11336"/>
                  </a:lnTo>
                  <a:cubicBezTo>
                    <a:pt x="18421" y="11336"/>
                    <a:pt x="18329" y="11139"/>
                    <a:pt x="18237" y="10961"/>
                  </a:cubicBezTo>
                  <a:cubicBezTo>
                    <a:pt x="18188" y="10857"/>
                    <a:pt x="18139" y="10765"/>
                    <a:pt x="18108" y="10716"/>
                  </a:cubicBezTo>
                  <a:cubicBezTo>
                    <a:pt x="18035" y="10587"/>
                    <a:pt x="17955" y="9770"/>
                    <a:pt x="17930" y="9666"/>
                  </a:cubicBezTo>
                  <a:cubicBezTo>
                    <a:pt x="17906" y="9568"/>
                    <a:pt x="17777" y="9414"/>
                    <a:pt x="17703" y="9310"/>
                  </a:cubicBezTo>
                  <a:cubicBezTo>
                    <a:pt x="17623" y="9205"/>
                    <a:pt x="17599" y="9027"/>
                    <a:pt x="17494" y="8929"/>
                  </a:cubicBezTo>
                  <a:cubicBezTo>
                    <a:pt x="17396" y="8825"/>
                    <a:pt x="17089" y="8849"/>
                    <a:pt x="17009" y="8720"/>
                  </a:cubicBezTo>
                  <a:cubicBezTo>
                    <a:pt x="16935" y="8591"/>
                    <a:pt x="16702" y="7824"/>
                    <a:pt x="16653" y="7646"/>
                  </a:cubicBezTo>
                  <a:cubicBezTo>
                    <a:pt x="16604" y="7468"/>
                    <a:pt x="16727" y="7136"/>
                    <a:pt x="16653" y="7032"/>
                  </a:cubicBezTo>
                  <a:lnTo>
                    <a:pt x="16604" y="6970"/>
                  </a:lnTo>
                  <a:cubicBezTo>
                    <a:pt x="16512" y="6853"/>
                    <a:pt x="16364" y="6675"/>
                    <a:pt x="16192" y="6675"/>
                  </a:cubicBezTo>
                  <a:cubicBezTo>
                    <a:pt x="15990" y="6675"/>
                    <a:pt x="15044" y="6651"/>
                    <a:pt x="14915" y="6497"/>
                  </a:cubicBezTo>
                  <a:cubicBezTo>
                    <a:pt x="14786" y="6344"/>
                    <a:pt x="14117" y="5576"/>
                    <a:pt x="13939" y="5368"/>
                  </a:cubicBezTo>
                  <a:cubicBezTo>
                    <a:pt x="13761" y="5165"/>
                    <a:pt x="13098" y="4195"/>
                    <a:pt x="12944" y="3986"/>
                  </a:cubicBezTo>
                  <a:cubicBezTo>
                    <a:pt x="12797" y="3791"/>
                    <a:pt x="12626" y="3425"/>
                    <a:pt x="12477" y="3425"/>
                  </a:cubicBezTo>
                  <a:cubicBezTo>
                    <a:pt x="12471" y="3425"/>
                    <a:pt x="12465" y="3426"/>
                    <a:pt x="12459" y="3427"/>
                  </a:cubicBezTo>
                  <a:cubicBezTo>
                    <a:pt x="12362" y="3443"/>
                    <a:pt x="12119" y="3490"/>
                    <a:pt x="11942" y="3490"/>
                  </a:cubicBezTo>
                  <a:cubicBezTo>
                    <a:pt x="11839" y="3490"/>
                    <a:pt x="11759" y="3474"/>
                    <a:pt x="11741" y="3427"/>
                  </a:cubicBezTo>
                  <a:cubicBezTo>
                    <a:pt x="11698" y="3323"/>
                    <a:pt x="11385" y="2494"/>
                    <a:pt x="11219" y="2089"/>
                  </a:cubicBezTo>
                  <a:cubicBezTo>
                    <a:pt x="11176" y="1996"/>
                    <a:pt x="11145" y="1923"/>
                    <a:pt x="11127" y="1892"/>
                  </a:cubicBezTo>
                  <a:cubicBezTo>
                    <a:pt x="11022" y="1714"/>
                    <a:pt x="10642" y="818"/>
                    <a:pt x="10586" y="713"/>
                  </a:cubicBezTo>
                  <a:cubicBezTo>
                    <a:pt x="10537" y="615"/>
                    <a:pt x="10359" y="1"/>
                    <a:pt x="102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1"/>
            <p:cNvSpPr/>
            <p:nvPr/>
          </p:nvSpPr>
          <p:spPr>
            <a:xfrm>
              <a:off x="6545241" y="1823036"/>
              <a:ext cx="406606" cy="834056"/>
            </a:xfrm>
            <a:custGeom>
              <a:avLst/>
              <a:gdLst/>
              <a:ahLst/>
              <a:cxnLst/>
              <a:rect l="l" t="t" r="r" b="b"/>
              <a:pathLst>
                <a:path w="6086" h="12484" extrusionOk="0">
                  <a:moveTo>
                    <a:pt x="3230" y="1"/>
                  </a:moveTo>
                  <a:cubicBezTo>
                    <a:pt x="3156" y="74"/>
                    <a:pt x="3156" y="179"/>
                    <a:pt x="3132" y="308"/>
                  </a:cubicBezTo>
                  <a:cubicBezTo>
                    <a:pt x="3101" y="430"/>
                    <a:pt x="2978" y="1327"/>
                    <a:pt x="2849" y="1560"/>
                  </a:cubicBezTo>
                  <a:cubicBezTo>
                    <a:pt x="2831" y="1597"/>
                    <a:pt x="2813" y="1640"/>
                    <a:pt x="2800" y="1677"/>
                  </a:cubicBezTo>
                  <a:cubicBezTo>
                    <a:pt x="2794" y="1695"/>
                    <a:pt x="2788" y="1714"/>
                    <a:pt x="2782" y="1738"/>
                  </a:cubicBezTo>
                  <a:cubicBezTo>
                    <a:pt x="2770" y="1781"/>
                    <a:pt x="2757" y="1837"/>
                    <a:pt x="2745" y="1892"/>
                  </a:cubicBezTo>
                  <a:cubicBezTo>
                    <a:pt x="2739" y="1923"/>
                    <a:pt x="2727" y="1959"/>
                    <a:pt x="2720" y="1990"/>
                  </a:cubicBezTo>
                  <a:cubicBezTo>
                    <a:pt x="2714" y="2039"/>
                    <a:pt x="2702" y="2088"/>
                    <a:pt x="2696" y="2144"/>
                  </a:cubicBezTo>
                  <a:cubicBezTo>
                    <a:pt x="2690" y="2174"/>
                    <a:pt x="2684" y="2205"/>
                    <a:pt x="2684" y="2236"/>
                  </a:cubicBezTo>
                  <a:cubicBezTo>
                    <a:pt x="2671" y="2279"/>
                    <a:pt x="2665" y="2316"/>
                    <a:pt x="2665" y="2359"/>
                  </a:cubicBezTo>
                  <a:cubicBezTo>
                    <a:pt x="2665" y="2359"/>
                    <a:pt x="2665" y="2359"/>
                    <a:pt x="2665" y="2365"/>
                  </a:cubicBezTo>
                  <a:cubicBezTo>
                    <a:pt x="2659" y="2395"/>
                    <a:pt x="2653" y="2426"/>
                    <a:pt x="2647" y="2457"/>
                  </a:cubicBezTo>
                  <a:cubicBezTo>
                    <a:pt x="2641" y="2512"/>
                    <a:pt x="2634" y="2561"/>
                    <a:pt x="2628" y="2592"/>
                  </a:cubicBezTo>
                  <a:cubicBezTo>
                    <a:pt x="2628" y="2623"/>
                    <a:pt x="2616" y="2647"/>
                    <a:pt x="2616" y="2659"/>
                  </a:cubicBezTo>
                  <a:lnTo>
                    <a:pt x="2616" y="2666"/>
                  </a:lnTo>
                  <a:cubicBezTo>
                    <a:pt x="2585" y="2788"/>
                    <a:pt x="2389" y="2813"/>
                    <a:pt x="2186" y="2942"/>
                  </a:cubicBezTo>
                  <a:cubicBezTo>
                    <a:pt x="1984" y="3071"/>
                    <a:pt x="854" y="3531"/>
                    <a:pt x="780" y="3685"/>
                  </a:cubicBezTo>
                  <a:cubicBezTo>
                    <a:pt x="700" y="3838"/>
                    <a:pt x="651" y="4477"/>
                    <a:pt x="473" y="4858"/>
                  </a:cubicBezTo>
                  <a:cubicBezTo>
                    <a:pt x="332" y="5159"/>
                    <a:pt x="98" y="5859"/>
                    <a:pt x="0" y="6141"/>
                  </a:cubicBezTo>
                  <a:lnTo>
                    <a:pt x="0" y="6270"/>
                  </a:lnTo>
                  <a:lnTo>
                    <a:pt x="62" y="8210"/>
                  </a:lnTo>
                  <a:lnTo>
                    <a:pt x="4053" y="12484"/>
                  </a:lnTo>
                  <a:lnTo>
                    <a:pt x="6085" y="11673"/>
                  </a:lnTo>
                  <a:cubicBezTo>
                    <a:pt x="6085" y="11673"/>
                    <a:pt x="5453" y="10869"/>
                    <a:pt x="5299" y="10716"/>
                  </a:cubicBezTo>
                  <a:cubicBezTo>
                    <a:pt x="5146" y="10562"/>
                    <a:pt x="4870" y="10102"/>
                    <a:pt x="4741" y="9923"/>
                  </a:cubicBezTo>
                  <a:cubicBezTo>
                    <a:pt x="4612" y="9745"/>
                    <a:pt x="4354" y="9414"/>
                    <a:pt x="4231" y="9334"/>
                  </a:cubicBezTo>
                  <a:cubicBezTo>
                    <a:pt x="4108" y="9260"/>
                    <a:pt x="3433" y="8751"/>
                    <a:pt x="3285" y="8548"/>
                  </a:cubicBezTo>
                  <a:cubicBezTo>
                    <a:pt x="3132" y="8352"/>
                    <a:pt x="2610" y="7928"/>
                    <a:pt x="2610" y="7928"/>
                  </a:cubicBezTo>
                  <a:cubicBezTo>
                    <a:pt x="2610" y="7928"/>
                    <a:pt x="2745" y="7572"/>
                    <a:pt x="2714" y="7394"/>
                  </a:cubicBezTo>
                  <a:cubicBezTo>
                    <a:pt x="2690" y="7209"/>
                    <a:pt x="2794" y="6915"/>
                    <a:pt x="2935" y="6749"/>
                  </a:cubicBezTo>
                  <a:cubicBezTo>
                    <a:pt x="3052" y="6602"/>
                    <a:pt x="3156" y="6442"/>
                    <a:pt x="3236" y="6264"/>
                  </a:cubicBezTo>
                  <a:cubicBezTo>
                    <a:pt x="3248" y="6233"/>
                    <a:pt x="3267" y="6196"/>
                    <a:pt x="3279" y="6166"/>
                  </a:cubicBezTo>
                  <a:cubicBezTo>
                    <a:pt x="3384" y="5932"/>
                    <a:pt x="3666" y="5680"/>
                    <a:pt x="3666" y="5539"/>
                  </a:cubicBezTo>
                  <a:cubicBezTo>
                    <a:pt x="3666" y="5398"/>
                    <a:pt x="3531" y="5140"/>
                    <a:pt x="3445" y="4962"/>
                  </a:cubicBezTo>
                  <a:cubicBezTo>
                    <a:pt x="3359" y="4778"/>
                    <a:pt x="3285" y="4502"/>
                    <a:pt x="3371" y="4262"/>
                  </a:cubicBezTo>
                  <a:cubicBezTo>
                    <a:pt x="3445" y="4084"/>
                    <a:pt x="3463" y="3894"/>
                    <a:pt x="3439" y="3709"/>
                  </a:cubicBezTo>
                  <a:cubicBezTo>
                    <a:pt x="3408" y="3580"/>
                    <a:pt x="3230" y="2813"/>
                    <a:pt x="3230" y="2666"/>
                  </a:cubicBezTo>
                  <a:lnTo>
                    <a:pt x="3230" y="1634"/>
                  </a:lnTo>
                  <a:cubicBezTo>
                    <a:pt x="3230" y="1407"/>
                    <a:pt x="3285" y="1149"/>
                    <a:pt x="3285" y="995"/>
                  </a:cubicBezTo>
                  <a:cubicBezTo>
                    <a:pt x="3285" y="842"/>
                    <a:pt x="3285" y="154"/>
                    <a:pt x="3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1"/>
            <p:cNvSpPr/>
            <p:nvPr/>
          </p:nvSpPr>
          <p:spPr>
            <a:xfrm>
              <a:off x="7096159" y="1484576"/>
              <a:ext cx="133420" cy="757358"/>
            </a:xfrm>
            <a:custGeom>
              <a:avLst/>
              <a:gdLst/>
              <a:ahLst/>
              <a:cxnLst/>
              <a:rect l="l" t="t" r="r" b="b"/>
              <a:pathLst>
                <a:path w="1997" h="11336" extrusionOk="0">
                  <a:moveTo>
                    <a:pt x="1996" y="1"/>
                  </a:moveTo>
                  <a:cubicBezTo>
                    <a:pt x="1904" y="1"/>
                    <a:pt x="1818" y="25"/>
                    <a:pt x="1739" y="75"/>
                  </a:cubicBezTo>
                  <a:cubicBezTo>
                    <a:pt x="1665" y="130"/>
                    <a:pt x="1511" y="461"/>
                    <a:pt x="1431" y="560"/>
                  </a:cubicBezTo>
                  <a:cubicBezTo>
                    <a:pt x="1358" y="664"/>
                    <a:pt x="996" y="1253"/>
                    <a:pt x="897" y="1432"/>
                  </a:cubicBezTo>
                  <a:cubicBezTo>
                    <a:pt x="836" y="1542"/>
                    <a:pt x="639" y="1880"/>
                    <a:pt x="467" y="2162"/>
                  </a:cubicBezTo>
                  <a:lnTo>
                    <a:pt x="1" y="6086"/>
                  </a:lnTo>
                  <a:lnTo>
                    <a:pt x="111" y="11336"/>
                  </a:lnTo>
                  <a:lnTo>
                    <a:pt x="1726" y="11336"/>
                  </a:lnTo>
                  <a:cubicBezTo>
                    <a:pt x="1505" y="10802"/>
                    <a:pt x="1247" y="10096"/>
                    <a:pt x="1180" y="9930"/>
                  </a:cubicBezTo>
                  <a:cubicBezTo>
                    <a:pt x="1075" y="9672"/>
                    <a:pt x="922" y="8929"/>
                    <a:pt x="922" y="8665"/>
                  </a:cubicBezTo>
                  <a:cubicBezTo>
                    <a:pt x="922" y="8401"/>
                    <a:pt x="768" y="7547"/>
                    <a:pt x="768" y="7418"/>
                  </a:cubicBezTo>
                  <a:cubicBezTo>
                    <a:pt x="756" y="7087"/>
                    <a:pt x="965" y="5239"/>
                    <a:pt x="1094" y="4551"/>
                  </a:cubicBezTo>
                  <a:cubicBezTo>
                    <a:pt x="1149" y="4244"/>
                    <a:pt x="1358" y="3200"/>
                    <a:pt x="1468" y="2709"/>
                  </a:cubicBezTo>
                  <a:cubicBezTo>
                    <a:pt x="1573" y="2224"/>
                    <a:pt x="1689" y="1026"/>
                    <a:pt x="1714" y="768"/>
                  </a:cubicBezTo>
                  <a:cubicBezTo>
                    <a:pt x="1739" y="510"/>
                    <a:pt x="1996" y="1"/>
                    <a:pt x="1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1"/>
            <p:cNvSpPr/>
            <p:nvPr/>
          </p:nvSpPr>
          <p:spPr>
            <a:xfrm>
              <a:off x="7374759" y="1713467"/>
              <a:ext cx="386095" cy="503480"/>
            </a:xfrm>
            <a:custGeom>
              <a:avLst/>
              <a:gdLst/>
              <a:ahLst/>
              <a:cxnLst/>
              <a:rect l="l" t="t" r="r" b="b"/>
              <a:pathLst>
                <a:path w="5779" h="7536" extrusionOk="0">
                  <a:moveTo>
                    <a:pt x="14" y="0"/>
                  </a:moveTo>
                  <a:cubicBezTo>
                    <a:pt x="10" y="0"/>
                    <a:pt x="5" y="0"/>
                    <a:pt x="0" y="1"/>
                  </a:cubicBezTo>
                  <a:cubicBezTo>
                    <a:pt x="0" y="1"/>
                    <a:pt x="178" y="486"/>
                    <a:pt x="203" y="744"/>
                  </a:cubicBezTo>
                  <a:cubicBezTo>
                    <a:pt x="227" y="1002"/>
                    <a:pt x="485" y="1714"/>
                    <a:pt x="485" y="1948"/>
                  </a:cubicBezTo>
                  <a:cubicBezTo>
                    <a:pt x="485" y="2175"/>
                    <a:pt x="872" y="3612"/>
                    <a:pt x="921" y="3710"/>
                  </a:cubicBezTo>
                  <a:cubicBezTo>
                    <a:pt x="970" y="3814"/>
                    <a:pt x="1277" y="3814"/>
                    <a:pt x="1357" y="3888"/>
                  </a:cubicBezTo>
                  <a:cubicBezTo>
                    <a:pt x="1431" y="3968"/>
                    <a:pt x="1406" y="4146"/>
                    <a:pt x="1480" y="4195"/>
                  </a:cubicBezTo>
                  <a:cubicBezTo>
                    <a:pt x="1560" y="4250"/>
                    <a:pt x="2198" y="4324"/>
                    <a:pt x="2278" y="4428"/>
                  </a:cubicBezTo>
                  <a:cubicBezTo>
                    <a:pt x="2352" y="4533"/>
                    <a:pt x="2432" y="4815"/>
                    <a:pt x="2505" y="4864"/>
                  </a:cubicBezTo>
                  <a:cubicBezTo>
                    <a:pt x="2514" y="4870"/>
                    <a:pt x="2527" y="4872"/>
                    <a:pt x="2545" y="4872"/>
                  </a:cubicBezTo>
                  <a:cubicBezTo>
                    <a:pt x="2694" y="4872"/>
                    <a:pt x="3136" y="4702"/>
                    <a:pt x="3273" y="4631"/>
                  </a:cubicBezTo>
                  <a:cubicBezTo>
                    <a:pt x="3426" y="4557"/>
                    <a:pt x="3531" y="4477"/>
                    <a:pt x="3605" y="4477"/>
                  </a:cubicBezTo>
                  <a:cubicBezTo>
                    <a:pt x="3684" y="4477"/>
                    <a:pt x="3887" y="5153"/>
                    <a:pt x="3912" y="5239"/>
                  </a:cubicBezTo>
                  <a:cubicBezTo>
                    <a:pt x="3936" y="5325"/>
                    <a:pt x="4041" y="5730"/>
                    <a:pt x="4145" y="5761"/>
                  </a:cubicBezTo>
                  <a:cubicBezTo>
                    <a:pt x="4202" y="5775"/>
                    <a:pt x="4355" y="5789"/>
                    <a:pt x="4488" y="5789"/>
                  </a:cubicBezTo>
                  <a:cubicBezTo>
                    <a:pt x="4585" y="5789"/>
                    <a:pt x="4673" y="5782"/>
                    <a:pt x="4704" y="5761"/>
                  </a:cubicBezTo>
                  <a:cubicBezTo>
                    <a:pt x="4710" y="5757"/>
                    <a:pt x="4716" y="5755"/>
                    <a:pt x="4724" y="5755"/>
                  </a:cubicBezTo>
                  <a:cubicBezTo>
                    <a:pt x="4816" y="5755"/>
                    <a:pt x="5015" y="6052"/>
                    <a:pt x="5066" y="6166"/>
                  </a:cubicBezTo>
                  <a:cubicBezTo>
                    <a:pt x="5140" y="6399"/>
                    <a:pt x="5201" y="6639"/>
                    <a:pt x="5244" y="6884"/>
                  </a:cubicBezTo>
                  <a:cubicBezTo>
                    <a:pt x="5269" y="7038"/>
                    <a:pt x="5526" y="7370"/>
                    <a:pt x="5778" y="7535"/>
                  </a:cubicBezTo>
                  <a:cubicBezTo>
                    <a:pt x="5729" y="7437"/>
                    <a:pt x="5686" y="7339"/>
                    <a:pt x="5655" y="7296"/>
                  </a:cubicBezTo>
                  <a:cubicBezTo>
                    <a:pt x="5576" y="7167"/>
                    <a:pt x="5502" y="6350"/>
                    <a:pt x="5471" y="6246"/>
                  </a:cubicBezTo>
                  <a:cubicBezTo>
                    <a:pt x="5447" y="6142"/>
                    <a:pt x="5318" y="5988"/>
                    <a:pt x="5244" y="5884"/>
                  </a:cubicBezTo>
                  <a:cubicBezTo>
                    <a:pt x="5164" y="5785"/>
                    <a:pt x="5140" y="5607"/>
                    <a:pt x="5041" y="5503"/>
                  </a:cubicBezTo>
                  <a:cubicBezTo>
                    <a:pt x="4937" y="5399"/>
                    <a:pt x="4630" y="5423"/>
                    <a:pt x="4550" y="5300"/>
                  </a:cubicBezTo>
                  <a:cubicBezTo>
                    <a:pt x="4476" y="5171"/>
                    <a:pt x="4243" y="4404"/>
                    <a:pt x="4194" y="4226"/>
                  </a:cubicBezTo>
                  <a:cubicBezTo>
                    <a:pt x="4145" y="4042"/>
                    <a:pt x="4274" y="3710"/>
                    <a:pt x="4194" y="3612"/>
                  </a:cubicBezTo>
                  <a:cubicBezTo>
                    <a:pt x="4120" y="3507"/>
                    <a:pt x="3936" y="3249"/>
                    <a:pt x="3733" y="3249"/>
                  </a:cubicBezTo>
                  <a:cubicBezTo>
                    <a:pt x="3531" y="3249"/>
                    <a:pt x="2585" y="3225"/>
                    <a:pt x="2456" y="3071"/>
                  </a:cubicBezTo>
                  <a:cubicBezTo>
                    <a:pt x="2327" y="2918"/>
                    <a:pt x="1664" y="2150"/>
                    <a:pt x="1480" y="1948"/>
                  </a:cubicBezTo>
                  <a:cubicBezTo>
                    <a:pt x="1302" y="1739"/>
                    <a:pt x="639" y="769"/>
                    <a:pt x="485" y="566"/>
                  </a:cubicBezTo>
                  <a:cubicBezTo>
                    <a:pt x="336" y="364"/>
                    <a:pt x="165" y="0"/>
                    <a:pt x="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1"/>
            <p:cNvSpPr/>
            <p:nvPr/>
          </p:nvSpPr>
          <p:spPr>
            <a:xfrm>
              <a:off x="6889448" y="1798450"/>
              <a:ext cx="39418" cy="224548"/>
            </a:xfrm>
            <a:custGeom>
              <a:avLst/>
              <a:gdLst/>
              <a:ahLst/>
              <a:cxnLst/>
              <a:rect l="l" t="t" r="r" b="b"/>
              <a:pathLst>
                <a:path w="590" h="3361" extrusionOk="0">
                  <a:moveTo>
                    <a:pt x="589" y="0"/>
                  </a:moveTo>
                  <a:lnTo>
                    <a:pt x="589" y="0"/>
                  </a:lnTo>
                  <a:cubicBezTo>
                    <a:pt x="430" y="25"/>
                    <a:pt x="209" y="55"/>
                    <a:pt x="0" y="80"/>
                  </a:cubicBezTo>
                  <a:cubicBezTo>
                    <a:pt x="0" y="80"/>
                    <a:pt x="74" y="1081"/>
                    <a:pt x="129" y="1492"/>
                  </a:cubicBezTo>
                  <a:cubicBezTo>
                    <a:pt x="178" y="1904"/>
                    <a:pt x="178" y="3132"/>
                    <a:pt x="203" y="3334"/>
                  </a:cubicBezTo>
                  <a:cubicBezTo>
                    <a:pt x="205" y="3352"/>
                    <a:pt x="207" y="3360"/>
                    <a:pt x="210" y="3360"/>
                  </a:cubicBezTo>
                  <a:cubicBezTo>
                    <a:pt x="237" y="3360"/>
                    <a:pt x="289" y="2464"/>
                    <a:pt x="356" y="2155"/>
                  </a:cubicBezTo>
                  <a:cubicBezTo>
                    <a:pt x="436" y="1824"/>
                    <a:pt x="461" y="725"/>
                    <a:pt x="534" y="571"/>
                  </a:cubicBezTo>
                  <a:cubicBezTo>
                    <a:pt x="571" y="504"/>
                    <a:pt x="583" y="252"/>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1"/>
            <p:cNvSpPr/>
            <p:nvPr/>
          </p:nvSpPr>
          <p:spPr>
            <a:xfrm>
              <a:off x="6971491" y="1484576"/>
              <a:ext cx="258087" cy="757358"/>
            </a:xfrm>
            <a:custGeom>
              <a:avLst/>
              <a:gdLst/>
              <a:ahLst/>
              <a:cxnLst/>
              <a:rect l="l" t="t" r="r" b="b"/>
              <a:pathLst>
                <a:path w="3863" h="11336" extrusionOk="0">
                  <a:moveTo>
                    <a:pt x="3862" y="1"/>
                  </a:moveTo>
                  <a:cubicBezTo>
                    <a:pt x="3770" y="1"/>
                    <a:pt x="3684" y="25"/>
                    <a:pt x="3605" y="75"/>
                  </a:cubicBezTo>
                  <a:cubicBezTo>
                    <a:pt x="3531" y="130"/>
                    <a:pt x="3377" y="461"/>
                    <a:pt x="3297" y="560"/>
                  </a:cubicBezTo>
                  <a:cubicBezTo>
                    <a:pt x="3224" y="664"/>
                    <a:pt x="2862" y="1253"/>
                    <a:pt x="2763" y="1432"/>
                  </a:cubicBezTo>
                  <a:cubicBezTo>
                    <a:pt x="2659" y="1610"/>
                    <a:pt x="2198" y="2402"/>
                    <a:pt x="2069" y="2586"/>
                  </a:cubicBezTo>
                  <a:cubicBezTo>
                    <a:pt x="1940" y="2764"/>
                    <a:pt x="1480" y="3992"/>
                    <a:pt x="1382" y="4090"/>
                  </a:cubicBezTo>
                  <a:cubicBezTo>
                    <a:pt x="1290" y="4201"/>
                    <a:pt x="1185" y="4293"/>
                    <a:pt x="1075" y="4373"/>
                  </a:cubicBezTo>
                  <a:cubicBezTo>
                    <a:pt x="1087" y="4416"/>
                    <a:pt x="1228" y="4913"/>
                    <a:pt x="1228" y="5067"/>
                  </a:cubicBezTo>
                  <a:cubicBezTo>
                    <a:pt x="1228" y="5220"/>
                    <a:pt x="1431" y="6700"/>
                    <a:pt x="1382" y="6853"/>
                  </a:cubicBezTo>
                  <a:cubicBezTo>
                    <a:pt x="1326" y="7007"/>
                    <a:pt x="1179" y="7621"/>
                    <a:pt x="1124" y="7854"/>
                  </a:cubicBezTo>
                  <a:cubicBezTo>
                    <a:pt x="1075" y="8082"/>
                    <a:pt x="565" y="9825"/>
                    <a:pt x="436" y="10077"/>
                  </a:cubicBezTo>
                  <a:cubicBezTo>
                    <a:pt x="307" y="10335"/>
                    <a:pt x="0" y="11336"/>
                    <a:pt x="0" y="11336"/>
                  </a:cubicBezTo>
                  <a:cubicBezTo>
                    <a:pt x="0" y="11336"/>
                    <a:pt x="590" y="10439"/>
                    <a:pt x="663" y="10261"/>
                  </a:cubicBezTo>
                  <a:cubicBezTo>
                    <a:pt x="743" y="10077"/>
                    <a:pt x="1075" y="9518"/>
                    <a:pt x="1253" y="9236"/>
                  </a:cubicBezTo>
                  <a:cubicBezTo>
                    <a:pt x="1431" y="8953"/>
                    <a:pt x="2376" y="7701"/>
                    <a:pt x="2481" y="7418"/>
                  </a:cubicBezTo>
                  <a:cubicBezTo>
                    <a:pt x="2585" y="7136"/>
                    <a:pt x="2708" y="4809"/>
                    <a:pt x="2862" y="4397"/>
                  </a:cubicBezTo>
                  <a:cubicBezTo>
                    <a:pt x="3015" y="3992"/>
                    <a:pt x="3199" y="2789"/>
                    <a:pt x="3261" y="2555"/>
                  </a:cubicBezTo>
                  <a:cubicBezTo>
                    <a:pt x="3322" y="2328"/>
                    <a:pt x="3451" y="1051"/>
                    <a:pt x="3476" y="818"/>
                  </a:cubicBezTo>
                  <a:cubicBezTo>
                    <a:pt x="3506" y="590"/>
                    <a:pt x="3660" y="308"/>
                    <a:pt x="3684" y="203"/>
                  </a:cubicBezTo>
                  <a:cubicBezTo>
                    <a:pt x="3709" y="99"/>
                    <a:pt x="3862" y="1"/>
                    <a:pt x="3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1"/>
            <p:cNvSpPr/>
            <p:nvPr/>
          </p:nvSpPr>
          <p:spPr>
            <a:xfrm>
              <a:off x="7424399" y="1961266"/>
              <a:ext cx="348748" cy="280669"/>
            </a:xfrm>
            <a:custGeom>
              <a:avLst/>
              <a:gdLst/>
              <a:ahLst/>
              <a:cxnLst/>
              <a:rect l="l" t="t" r="r" b="b"/>
              <a:pathLst>
                <a:path w="5220" h="4201" extrusionOk="0">
                  <a:moveTo>
                    <a:pt x="178" y="1"/>
                  </a:moveTo>
                  <a:cubicBezTo>
                    <a:pt x="166" y="240"/>
                    <a:pt x="141" y="480"/>
                    <a:pt x="104" y="719"/>
                  </a:cubicBezTo>
                  <a:cubicBezTo>
                    <a:pt x="49" y="947"/>
                    <a:pt x="0" y="1561"/>
                    <a:pt x="25" y="1714"/>
                  </a:cubicBezTo>
                  <a:cubicBezTo>
                    <a:pt x="49" y="1868"/>
                    <a:pt x="80" y="2457"/>
                    <a:pt x="178" y="2740"/>
                  </a:cubicBezTo>
                  <a:cubicBezTo>
                    <a:pt x="246" y="2930"/>
                    <a:pt x="332" y="3538"/>
                    <a:pt x="375" y="3912"/>
                  </a:cubicBezTo>
                  <a:cubicBezTo>
                    <a:pt x="387" y="4047"/>
                    <a:pt x="399" y="4152"/>
                    <a:pt x="405" y="4201"/>
                  </a:cubicBezTo>
                  <a:lnTo>
                    <a:pt x="5219" y="4201"/>
                  </a:lnTo>
                  <a:cubicBezTo>
                    <a:pt x="5219" y="4201"/>
                    <a:pt x="5127" y="4004"/>
                    <a:pt x="5041" y="3826"/>
                  </a:cubicBezTo>
                  <a:cubicBezTo>
                    <a:pt x="4783" y="3661"/>
                    <a:pt x="4526" y="3329"/>
                    <a:pt x="4501" y="3175"/>
                  </a:cubicBezTo>
                  <a:cubicBezTo>
                    <a:pt x="4458" y="2930"/>
                    <a:pt x="4397" y="2690"/>
                    <a:pt x="4323" y="2457"/>
                  </a:cubicBezTo>
                  <a:cubicBezTo>
                    <a:pt x="4277" y="2337"/>
                    <a:pt x="4071" y="2041"/>
                    <a:pt x="3984" y="2041"/>
                  </a:cubicBezTo>
                  <a:cubicBezTo>
                    <a:pt x="3978" y="2041"/>
                    <a:pt x="3972" y="2042"/>
                    <a:pt x="3967" y="2046"/>
                  </a:cubicBezTo>
                  <a:cubicBezTo>
                    <a:pt x="3932" y="2070"/>
                    <a:pt x="3841" y="2079"/>
                    <a:pt x="3741" y="2079"/>
                  </a:cubicBezTo>
                  <a:cubicBezTo>
                    <a:pt x="3609" y="2079"/>
                    <a:pt x="3461" y="2063"/>
                    <a:pt x="3402" y="2046"/>
                  </a:cubicBezTo>
                  <a:cubicBezTo>
                    <a:pt x="3298" y="2021"/>
                    <a:pt x="3199" y="1616"/>
                    <a:pt x="3175" y="1530"/>
                  </a:cubicBezTo>
                  <a:cubicBezTo>
                    <a:pt x="3144" y="1444"/>
                    <a:pt x="2941" y="768"/>
                    <a:pt x="2868" y="768"/>
                  </a:cubicBezTo>
                  <a:cubicBezTo>
                    <a:pt x="2788" y="768"/>
                    <a:pt x="2683" y="848"/>
                    <a:pt x="2530" y="922"/>
                  </a:cubicBezTo>
                  <a:cubicBezTo>
                    <a:pt x="2393" y="993"/>
                    <a:pt x="1951" y="1163"/>
                    <a:pt x="1802" y="1163"/>
                  </a:cubicBezTo>
                  <a:cubicBezTo>
                    <a:pt x="1784" y="1163"/>
                    <a:pt x="1771" y="1161"/>
                    <a:pt x="1762" y="1155"/>
                  </a:cubicBezTo>
                  <a:cubicBezTo>
                    <a:pt x="1689" y="1100"/>
                    <a:pt x="1609" y="818"/>
                    <a:pt x="1535" y="719"/>
                  </a:cubicBezTo>
                  <a:cubicBezTo>
                    <a:pt x="1455" y="615"/>
                    <a:pt x="817" y="541"/>
                    <a:pt x="743" y="486"/>
                  </a:cubicBezTo>
                  <a:cubicBezTo>
                    <a:pt x="663" y="437"/>
                    <a:pt x="688" y="259"/>
                    <a:pt x="614" y="179"/>
                  </a:cubicBezTo>
                  <a:cubicBezTo>
                    <a:pt x="553" y="118"/>
                    <a:pt x="344" y="105"/>
                    <a:pt x="240" y="56"/>
                  </a:cubicBezTo>
                  <a:cubicBezTo>
                    <a:pt x="215" y="44"/>
                    <a:pt x="190" y="25"/>
                    <a:pt x="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1"/>
            <p:cNvSpPr/>
            <p:nvPr/>
          </p:nvSpPr>
          <p:spPr>
            <a:xfrm>
              <a:off x="7424399" y="1961266"/>
              <a:ext cx="219137" cy="280669"/>
            </a:xfrm>
            <a:custGeom>
              <a:avLst/>
              <a:gdLst/>
              <a:ahLst/>
              <a:cxnLst/>
              <a:rect l="l" t="t" r="r" b="b"/>
              <a:pathLst>
                <a:path w="3280" h="4201" extrusionOk="0">
                  <a:moveTo>
                    <a:pt x="178" y="1"/>
                  </a:moveTo>
                  <a:cubicBezTo>
                    <a:pt x="166" y="240"/>
                    <a:pt x="141" y="480"/>
                    <a:pt x="104" y="719"/>
                  </a:cubicBezTo>
                  <a:cubicBezTo>
                    <a:pt x="49" y="947"/>
                    <a:pt x="0" y="1561"/>
                    <a:pt x="25" y="1714"/>
                  </a:cubicBezTo>
                  <a:cubicBezTo>
                    <a:pt x="49" y="1868"/>
                    <a:pt x="80" y="2457"/>
                    <a:pt x="178" y="2740"/>
                  </a:cubicBezTo>
                  <a:cubicBezTo>
                    <a:pt x="246" y="2930"/>
                    <a:pt x="332" y="3538"/>
                    <a:pt x="375" y="3912"/>
                  </a:cubicBezTo>
                  <a:lnTo>
                    <a:pt x="540" y="4201"/>
                  </a:lnTo>
                  <a:lnTo>
                    <a:pt x="3279" y="4201"/>
                  </a:lnTo>
                  <a:cubicBezTo>
                    <a:pt x="3224" y="4140"/>
                    <a:pt x="3175" y="4078"/>
                    <a:pt x="3138" y="4011"/>
                  </a:cubicBezTo>
                  <a:cubicBezTo>
                    <a:pt x="3052" y="3875"/>
                    <a:pt x="2892" y="3360"/>
                    <a:pt x="2616" y="3268"/>
                  </a:cubicBezTo>
                  <a:cubicBezTo>
                    <a:pt x="2346" y="3175"/>
                    <a:pt x="2198" y="2918"/>
                    <a:pt x="2020" y="2795"/>
                  </a:cubicBezTo>
                  <a:cubicBezTo>
                    <a:pt x="1842" y="2666"/>
                    <a:pt x="1787" y="2279"/>
                    <a:pt x="1664" y="2095"/>
                  </a:cubicBezTo>
                  <a:cubicBezTo>
                    <a:pt x="1535" y="1911"/>
                    <a:pt x="1333" y="1438"/>
                    <a:pt x="1087" y="1254"/>
                  </a:cubicBezTo>
                  <a:cubicBezTo>
                    <a:pt x="841" y="1075"/>
                    <a:pt x="553" y="738"/>
                    <a:pt x="461" y="437"/>
                  </a:cubicBezTo>
                  <a:cubicBezTo>
                    <a:pt x="418" y="290"/>
                    <a:pt x="344" y="161"/>
                    <a:pt x="240" y="56"/>
                  </a:cubicBezTo>
                  <a:cubicBezTo>
                    <a:pt x="221" y="32"/>
                    <a:pt x="197" y="19"/>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6542368" y="1823036"/>
              <a:ext cx="240850" cy="418899"/>
            </a:xfrm>
            <a:custGeom>
              <a:avLst/>
              <a:gdLst/>
              <a:ahLst/>
              <a:cxnLst/>
              <a:rect l="l" t="t" r="r" b="b"/>
              <a:pathLst>
                <a:path w="3605" h="6270" extrusionOk="0">
                  <a:moveTo>
                    <a:pt x="3273" y="1"/>
                  </a:moveTo>
                  <a:cubicBezTo>
                    <a:pt x="3193" y="74"/>
                    <a:pt x="3199" y="179"/>
                    <a:pt x="3169" y="308"/>
                  </a:cubicBezTo>
                  <a:cubicBezTo>
                    <a:pt x="3144" y="437"/>
                    <a:pt x="3015" y="1327"/>
                    <a:pt x="2886" y="1560"/>
                  </a:cubicBezTo>
                  <a:cubicBezTo>
                    <a:pt x="2763" y="1787"/>
                    <a:pt x="2684" y="2530"/>
                    <a:pt x="2659" y="2659"/>
                  </a:cubicBezTo>
                  <a:lnTo>
                    <a:pt x="2659" y="2666"/>
                  </a:lnTo>
                  <a:cubicBezTo>
                    <a:pt x="2628" y="2788"/>
                    <a:pt x="2432" y="2813"/>
                    <a:pt x="2223" y="2942"/>
                  </a:cubicBezTo>
                  <a:cubicBezTo>
                    <a:pt x="2020" y="3071"/>
                    <a:pt x="897" y="3531"/>
                    <a:pt x="817" y="3685"/>
                  </a:cubicBezTo>
                  <a:cubicBezTo>
                    <a:pt x="743" y="3838"/>
                    <a:pt x="688" y="4477"/>
                    <a:pt x="510" y="4858"/>
                  </a:cubicBezTo>
                  <a:cubicBezTo>
                    <a:pt x="332" y="5244"/>
                    <a:pt x="0" y="6270"/>
                    <a:pt x="0" y="6270"/>
                  </a:cubicBezTo>
                  <a:lnTo>
                    <a:pt x="3089" y="6270"/>
                  </a:lnTo>
                  <a:cubicBezTo>
                    <a:pt x="3218" y="6104"/>
                    <a:pt x="3605" y="5607"/>
                    <a:pt x="3556" y="5502"/>
                  </a:cubicBezTo>
                  <a:cubicBezTo>
                    <a:pt x="3500" y="5373"/>
                    <a:pt x="3347" y="4858"/>
                    <a:pt x="3273" y="4655"/>
                  </a:cubicBezTo>
                  <a:cubicBezTo>
                    <a:pt x="3193" y="4452"/>
                    <a:pt x="3427" y="4145"/>
                    <a:pt x="3402" y="3937"/>
                  </a:cubicBezTo>
                  <a:cubicBezTo>
                    <a:pt x="3377" y="3734"/>
                    <a:pt x="3144" y="2917"/>
                    <a:pt x="3144" y="2666"/>
                  </a:cubicBezTo>
                  <a:cubicBezTo>
                    <a:pt x="3144" y="2420"/>
                    <a:pt x="3144" y="1253"/>
                    <a:pt x="3193" y="1051"/>
                  </a:cubicBezTo>
                  <a:cubicBezTo>
                    <a:pt x="3249" y="842"/>
                    <a:pt x="3187" y="222"/>
                    <a:pt x="3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6596885" y="2001085"/>
              <a:ext cx="123131" cy="124400"/>
            </a:xfrm>
            <a:custGeom>
              <a:avLst/>
              <a:gdLst/>
              <a:ahLst/>
              <a:cxnLst/>
              <a:rect l="l" t="t" r="r" b="b"/>
              <a:pathLst>
                <a:path w="1843" h="1862" extrusionOk="0">
                  <a:moveTo>
                    <a:pt x="1843" y="1"/>
                  </a:moveTo>
                  <a:cubicBezTo>
                    <a:pt x="1812" y="123"/>
                    <a:pt x="1616" y="148"/>
                    <a:pt x="1407" y="277"/>
                  </a:cubicBezTo>
                  <a:cubicBezTo>
                    <a:pt x="1204" y="406"/>
                    <a:pt x="81" y="866"/>
                    <a:pt x="1" y="1020"/>
                  </a:cubicBezTo>
                  <a:cubicBezTo>
                    <a:pt x="1" y="1020"/>
                    <a:pt x="363" y="1118"/>
                    <a:pt x="517" y="1222"/>
                  </a:cubicBezTo>
                  <a:cubicBezTo>
                    <a:pt x="695" y="1333"/>
                    <a:pt x="885" y="1437"/>
                    <a:pt x="1075" y="1529"/>
                  </a:cubicBezTo>
                  <a:cubicBezTo>
                    <a:pt x="1229" y="1609"/>
                    <a:pt x="1382" y="1861"/>
                    <a:pt x="1382" y="1861"/>
                  </a:cubicBezTo>
                  <a:cubicBezTo>
                    <a:pt x="1382" y="1861"/>
                    <a:pt x="1536" y="1327"/>
                    <a:pt x="1591" y="1198"/>
                  </a:cubicBezTo>
                  <a:cubicBezTo>
                    <a:pt x="1640" y="1069"/>
                    <a:pt x="1665" y="608"/>
                    <a:pt x="1714" y="455"/>
                  </a:cubicBezTo>
                  <a:cubicBezTo>
                    <a:pt x="1763" y="314"/>
                    <a:pt x="1831" y="50"/>
                    <a:pt x="18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6971491" y="1980173"/>
              <a:ext cx="234303" cy="261762"/>
            </a:xfrm>
            <a:custGeom>
              <a:avLst/>
              <a:gdLst/>
              <a:ahLst/>
              <a:cxnLst/>
              <a:rect l="l" t="t" r="r" b="b"/>
              <a:pathLst>
                <a:path w="3507" h="3918" extrusionOk="0">
                  <a:moveTo>
                    <a:pt x="2481" y="0"/>
                  </a:moveTo>
                  <a:cubicBezTo>
                    <a:pt x="2376" y="283"/>
                    <a:pt x="1431" y="1535"/>
                    <a:pt x="1253" y="1818"/>
                  </a:cubicBezTo>
                  <a:cubicBezTo>
                    <a:pt x="1075" y="2100"/>
                    <a:pt x="743" y="2659"/>
                    <a:pt x="663" y="2843"/>
                  </a:cubicBezTo>
                  <a:cubicBezTo>
                    <a:pt x="590" y="3021"/>
                    <a:pt x="0" y="3918"/>
                    <a:pt x="0" y="3918"/>
                  </a:cubicBezTo>
                  <a:lnTo>
                    <a:pt x="3506" y="3918"/>
                  </a:lnTo>
                  <a:cubicBezTo>
                    <a:pt x="3506" y="3918"/>
                    <a:pt x="3377" y="3586"/>
                    <a:pt x="3322" y="3402"/>
                  </a:cubicBezTo>
                  <a:cubicBezTo>
                    <a:pt x="3273" y="3224"/>
                    <a:pt x="2966" y="2684"/>
                    <a:pt x="2892" y="2352"/>
                  </a:cubicBezTo>
                  <a:cubicBezTo>
                    <a:pt x="2812" y="2021"/>
                    <a:pt x="2659" y="1155"/>
                    <a:pt x="2659" y="872"/>
                  </a:cubicBezTo>
                  <a:cubicBezTo>
                    <a:pt x="2653" y="571"/>
                    <a:pt x="2591" y="277"/>
                    <a:pt x="2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7424399" y="1961266"/>
              <a:ext cx="209650" cy="280669"/>
            </a:xfrm>
            <a:custGeom>
              <a:avLst/>
              <a:gdLst/>
              <a:ahLst/>
              <a:cxnLst/>
              <a:rect l="l" t="t" r="r" b="b"/>
              <a:pathLst>
                <a:path w="3138" h="4201" extrusionOk="0">
                  <a:moveTo>
                    <a:pt x="178" y="1"/>
                  </a:moveTo>
                  <a:cubicBezTo>
                    <a:pt x="166" y="240"/>
                    <a:pt x="141" y="480"/>
                    <a:pt x="98" y="719"/>
                  </a:cubicBezTo>
                  <a:cubicBezTo>
                    <a:pt x="49" y="947"/>
                    <a:pt x="0" y="1561"/>
                    <a:pt x="25" y="1714"/>
                  </a:cubicBezTo>
                  <a:cubicBezTo>
                    <a:pt x="49" y="1868"/>
                    <a:pt x="74" y="2457"/>
                    <a:pt x="178" y="2740"/>
                  </a:cubicBezTo>
                  <a:cubicBezTo>
                    <a:pt x="270" y="2997"/>
                    <a:pt x="387" y="4023"/>
                    <a:pt x="405" y="4201"/>
                  </a:cubicBezTo>
                  <a:lnTo>
                    <a:pt x="3138" y="4201"/>
                  </a:lnTo>
                  <a:cubicBezTo>
                    <a:pt x="3089" y="4072"/>
                    <a:pt x="2868" y="3544"/>
                    <a:pt x="2683" y="3458"/>
                  </a:cubicBezTo>
                  <a:cubicBezTo>
                    <a:pt x="2481" y="3354"/>
                    <a:pt x="1891" y="2893"/>
                    <a:pt x="1812" y="2635"/>
                  </a:cubicBezTo>
                  <a:cubicBezTo>
                    <a:pt x="1738" y="2383"/>
                    <a:pt x="1455" y="1868"/>
                    <a:pt x="1302" y="1640"/>
                  </a:cubicBezTo>
                  <a:cubicBezTo>
                    <a:pt x="1148" y="1407"/>
                    <a:pt x="841" y="1180"/>
                    <a:pt x="663" y="922"/>
                  </a:cubicBezTo>
                  <a:cubicBezTo>
                    <a:pt x="485" y="670"/>
                    <a:pt x="178"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7027278" y="2118403"/>
              <a:ext cx="53381" cy="111640"/>
            </a:xfrm>
            <a:custGeom>
              <a:avLst/>
              <a:gdLst/>
              <a:ahLst/>
              <a:cxnLst/>
              <a:rect l="l" t="t" r="r" b="b"/>
              <a:pathLst>
                <a:path w="799" h="1671" extrusionOk="0">
                  <a:moveTo>
                    <a:pt x="258" y="1"/>
                  </a:moveTo>
                  <a:lnTo>
                    <a:pt x="0" y="449"/>
                  </a:lnTo>
                  <a:cubicBezTo>
                    <a:pt x="105" y="572"/>
                    <a:pt x="191" y="707"/>
                    <a:pt x="264" y="848"/>
                  </a:cubicBezTo>
                  <a:cubicBezTo>
                    <a:pt x="338" y="1032"/>
                    <a:pt x="547" y="1235"/>
                    <a:pt x="596" y="1364"/>
                  </a:cubicBezTo>
                  <a:cubicBezTo>
                    <a:pt x="639" y="1468"/>
                    <a:pt x="694" y="1573"/>
                    <a:pt x="749" y="1671"/>
                  </a:cubicBezTo>
                  <a:cubicBezTo>
                    <a:pt x="749" y="1671"/>
                    <a:pt x="798" y="1309"/>
                    <a:pt x="749" y="1155"/>
                  </a:cubicBezTo>
                  <a:cubicBezTo>
                    <a:pt x="700" y="1002"/>
                    <a:pt x="491" y="848"/>
                    <a:pt x="467" y="725"/>
                  </a:cubicBezTo>
                  <a:cubicBezTo>
                    <a:pt x="442" y="596"/>
                    <a:pt x="258" y="1"/>
                    <a:pt x="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6453711" y="2241868"/>
              <a:ext cx="1332993" cy="1487992"/>
            </a:xfrm>
            <a:custGeom>
              <a:avLst/>
              <a:gdLst/>
              <a:ahLst/>
              <a:cxnLst/>
              <a:rect l="l" t="t" r="r" b="b"/>
              <a:pathLst>
                <a:path w="19952" h="22272" extrusionOk="0">
                  <a:moveTo>
                    <a:pt x="1333" y="1"/>
                  </a:moveTo>
                  <a:cubicBezTo>
                    <a:pt x="1241" y="259"/>
                    <a:pt x="1094" y="492"/>
                    <a:pt x="904" y="689"/>
                  </a:cubicBezTo>
                  <a:cubicBezTo>
                    <a:pt x="885" y="707"/>
                    <a:pt x="867" y="725"/>
                    <a:pt x="842" y="744"/>
                  </a:cubicBezTo>
                  <a:cubicBezTo>
                    <a:pt x="498" y="1051"/>
                    <a:pt x="154" y="1548"/>
                    <a:pt x="75" y="1782"/>
                  </a:cubicBezTo>
                  <a:cubicBezTo>
                    <a:pt x="13" y="1972"/>
                    <a:pt x="1" y="2758"/>
                    <a:pt x="44" y="3188"/>
                  </a:cubicBezTo>
                  <a:cubicBezTo>
                    <a:pt x="50" y="3255"/>
                    <a:pt x="62" y="3323"/>
                    <a:pt x="75" y="3390"/>
                  </a:cubicBezTo>
                  <a:cubicBezTo>
                    <a:pt x="99" y="3470"/>
                    <a:pt x="130" y="3544"/>
                    <a:pt x="167" y="3618"/>
                  </a:cubicBezTo>
                  <a:cubicBezTo>
                    <a:pt x="210" y="3716"/>
                    <a:pt x="271" y="3826"/>
                    <a:pt x="332" y="3937"/>
                  </a:cubicBezTo>
                  <a:cubicBezTo>
                    <a:pt x="400" y="4041"/>
                    <a:pt x="461" y="4158"/>
                    <a:pt x="523" y="4262"/>
                  </a:cubicBezTo>
                  <a:cubicBezTo>
                    <a:pt x="578" y="4367"/>
                    <a:pt x="633" y="4471"/>
                    <a:pt x="676" y="4582"/>
                  </a:cubicBezTo>
                  <a:cubicBezTo>
                    <a:pt x="725" y="4723"/>
                    <a:pt x="830" y="4987"/>
                    <a:pt x="934" y="5263"/>
                  </a:cubicBezTo>
                  <a:cubicBezTo>
                    <a:pt x="1088" y="5662"/>
                    <a:pt x="1254" y="6092"/>
                    <a:pt x="1333" y="6233"/>
                  </a:cubicBezTo>
                  <a:cubicBezTo>
                    <a:pt x="1456" y="6461"/>
                    <a:pt x="1960" y="7154"/>
                    <a:pt x="2304" y="7461"/>
                  </a:cubicBezTo>
                  <a:cubicBezTo>
                    <a:pt x="2647" y="7768"/>
                    <a:pt x="2881" y="7768"/>
                    <a:pt x="2838" y="8075"/>
                  </a:cubicBezTo>
                  <a:cubicBezTo>
                    <a:pt x="2801" y="8383"/>
                    <a:pt x="2617" y="9647"/>
                    <a:pt x="2844" y="9764"/>
                  </a:cubicBezTo>
                  <a:cubicBezTo>
                    <a:pt x="3071" y="9875"/>
                    <a:pt x="3304" y="10145"/>
                    <a:pt x="3415" y="10378"/>
                  </a:cubicBezTo>
                  <a:cubicBezTo>
                    <a:pt x="3525" y="10605"/>
                    <a:pt x="3875" y="10796"/>
                    <a:pt x="3986" y="10949"/>
                  </a:cubicBezTo>
                  <a:cubicBezTo>
                    <a:pt x="4103" y="11103"/>
                    <a:pt x="5368" y="12294"/>
                    <a:pt x="5521" y="12411"/>
                  </a:cubicBezTo>
                  <a:cubicBezTo>
                    <a:pt x="5675" y="12527"/>
                    <a:pt x="6369" y="13522"/>
                    <a:pt x="6522" y="13675"/>
                  </a:cubicBezTo>
                  <a:cubicBezTo>
                    <a:pt x="6676" y="13829"/>
                    <a:pt x="7633" y="14099"/>
                    <a:pt x="7861" y="14216"/>
                  </a:cubicBezTo>
                  <a:cubicBezTo>
                    <a:pt x="8094" y="14326"/>
                    <a:pt x="8462" y="14406"/>
                    <a:pt x="8585" y="14523"/>
                  </a:cubicBezTo>
                  <a:cubicBezTo>
                    <a:pt x="8708" y="14633"/>
                    <a:pt x="9205" y="16132"/>
                    <a:pt x="9242" y="16402"/>
                  </a:cubicBezTo>
                  <a:cubicBezTo>
                    <a:pt x="9273" y="16604"/>
                    <a:pt x="9494" y="16936"/>
                    <a:pt x="9611" y="17206"/>
                  </a:cubicBezTo>
                  <a:cubicBezTo>
                    <a:pt x="9641" y="17280"/>
                    <a:pt x="9666" y="17354"/>
                    <a:pt x="9678" y="17440"/>
                  </a:cubicBezTo>
                  <a:cubicBezTo>
                    <a:pt x="9703" y="17704"/>
                    <a:pt x="9973" y="19128"/>
                    <a:pt x="9973" y="19546"/>
                  </a:cubicBezTo>
                  <a:cubicBezTo>
                    <a:pt x="9973" y="19969"/>
                    <a:pt x="10090" y="20510"/>
                    <a:pt x="10126" y="20927"/>
                  </a:cubicBezTo>
                  <a:cubicBezTo>
                    <a:pt x="10163" y="21339"/>
                    <a:pt x="10513" y="22217"/>
                    <a:pt x="10538" y="22272"/>
                  </a:cubicBezTo>
                  <a:lnTo>
                    <a:pt x="10943" y="22118"/>
                  </a:lnTo>
                  <a:lnTo>
                    <a:pt x="11612" y="20737"/>
                  </a:lnTo>
                  <a:cubicBezTo>
                    <a:pt x="11612" y="20737"/>
                    <a:pt x="11852" y="20080"/>
                    <a:pt x="11969" y="20043"/>
                  </a:cubicBezTo>
                  <a:cubicBezTo>
                    <a:pt x="12263" y="19920"/>
                    <a:pt x="12546" y="19779"/>
                    <a:pt x="12816" y="19607"/>
                  </a:cubicBezTo>
                  <a:cubicBezTo>
                    <a:pt x="12847" y="19589"/>
                    <a:pt x="12871" y="19570"/>
                    <a:pt x="12890" y="19546"/>
                  </a:cubicBezTo>
                  <a:cubicBezTo>
                    <a:pt x="13043" y="19245"/>
                    <a:pt x="13184" y="18938"/>
                    <a:pt x="13313" y="18625"/>
                  </a:cubicBezTo>
                  <a:cubicBezTo>
                    <a:pt x="13350" y="18508"/>
                    <a:pt x="14081" y="16783"/>
                    <a:pt x="14308" y="16475"/>
                  </a:cubicBezTo>
                  <a:cubicBezTo>
                    <a:pt x="14541" y="16168"/>
                    <a:pt x="15112" y="14554"/>
                    <a:pt x="15076" y="14400"/>
                  </a:cubicBezTo>
                  <a:cubicBezTo>
                    <a:pt x="15039" y="14247"/>
                    <a:pt x="15690" y="13289"/>
                    <a:pt x="15806" y="13098"/>
                  </a:cubicBezTo>
                  <a:cubicBezTo>
                    <a:pt x="15923" y="12908"/>
                    <a:pt x="16457" y="12140"/>
                    <a:pt x="16494" y="11987"/>
                  </a:cubicBezTo>
                  <a:cubicBezTo>
                    <a:pt x="16537" y="11833"/>
                    <a:pt x="16574" y="9758"/>
                    <a:pt x="16691" y="9641"/>
                  </a:cubicBezTo>
                  <a:cubicBezTo>
                    <a:pt x="16801" y="9531"/>
                    <a:pt x="17839" y="8223"/>
                    <a:pt x="18029" y="7953"/>
                  </a:cubicBezTo>
                  <a:cubicBezTo>
                    <a:pt x="18226" y="7689"/>
                    <a:pt x="19104" y="6264"/>
                    <a:pt x="19104" y="6154"/>
                  </a:cubicBezTo>
                  <a:cubicBezTo>
                    <a:pt x="19104" y="6049"/>
                    <a:pt x="19024" y="4704"/>
                    <a:pt x="19073" y="4232"/>
                  </a:cubicBezTo>
                  <a:cubicBezTo>
                    <a:pt x="19073" y="4176"/>
                    <a:pt x="19085" y="4127"/>
                    <a:pt x="19104" y="4078"/>
                  </a:cubicBezTo>
                  <a:cubicBezTo>
                    <a:pt x="19220" y="3925"/>
                    <a:pt x="19374" y="3390"/>
                    <a:pt x="19564" y="3004"/>
                  </a:cubicBezTo>
                  <a:cubicBezTo>
                    <a:pt x="19761" y="2623"/>
                    <a:pt x="19951" y="1966"/>
                    <a:pt x="19914" y="1739"/>
                  </a:cubicBezTo>
                  <a:cubicBezTo>
                    <a:pt x="19877" y="1505"/>
                    <a:pt x="19927" y="897"/>
                    <a:pt x="19920" y="627"/>
                  </a:cubicBezTo>
                  <a:cubicBezTo>
                    <a:pt x="19920" y="357"/>
                    <a:pt x="19755" y="1"/>
                    <a:pt x="19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1"/>
            <p:cNvSpPr/>
            <p:nvPr/>
          </p:nvSpPr>
          <p:spPr>
            <a:xfrm>
              <a:off x="6453711" y="2241868"/>
              <a:ext cx="295033" cy="351688"/>
            </a:xfrm>
            <a:custGeom>
              <a:avLst/>
              <a:gdLst/>
              <a:ahLst/>
              <a:cxnLst/>
              <a:rect l="l" t="t" r="r" b="b"/>
              <a:pathLst>
                <a:path w="4416" h="5264" extrusionOk="0">
                  <a:moveTo>
                    <a:pt x="1327" y="1"/>
                  </a:moveTo>
                  <a:cubicBezTo>
                    <a:pt x="1235" y="253"/>
                    <a:pt x="1094" y="486"/>
                    <a:pt x="904" y="683"/>
                  </a:cubicBezTo>
                  <a:cubicBezTo>
                    <a:pt x="885" y="701"/>
                    <a:pt x="861" y="719"/>
                    <a:pt x="842" y="738"/>
                  </a:cubicBezTo>
                  <a:cubicBezTo>
                    <a:pt x="498" y="1045"/>
                    <a:pt x="154" y="1548"/>
                    <a:pt x="75" y="1775"/>
                  </a:cubicBezTo>
                  <a:cubicBezTo>
                    <a:pt x="1" y="2009"/>
                    <a:pt x="1" y="3083"/>
                    <a:pt x="75" y="3390"/>
                  </a:cubicBezTo>
                  <a:cubicBezTo>
                    <a:pt x="154" y="3697"/>
                    <a:pt x="541" y="4232"/>
                    <a:pt x="676" y="4575"/>
                  </a:cubicBezTo>
                  <a:cubicBezTo>
                    <a:pt x="725" y="4723"/>
                    <a:pt x="824" y="4987"/>
                    <a:pt x="934" y="5263"/>
                  </a:cubicBezTo>
                  <a:cubicBezTo>
                    <a:pt x="928" y="5226"/>
                    <a:pt x="904" y="4809"/>
                    <a:pt x="904" y="4711"/>
                  </a:cubicBezTo>
                  <a:cubicBezTo>
                    <a:pt x="904" y="4618"/>
                    <a:pt x="1075" y="4250"/>
                    <a:pt x="1149" y="4158"/>
                  </a:cubicBezTo>
                  <a:cubicBezTo>
                    <a:pt x="1229" y="4060"/>
                    <a:pt x="1518" y="3483"/>
                    <a:pt x="1573" y="3427"/>
                  </a:cubicBezTo>
                  <a:cubicBezTo>
                    <a:pt x="1628" y="3372"/>
                    <a:pt x="1726" y="2930"/>
                    <a:pt x="1800" y="2832"/>
                  </a:cubicBezTo>
                  <a:cubicBezTo>
                    <a:pt x="1825" y="2807"/>
                    <a:pt x="1849" y="2783"/>
                    <a:pt x="1874" y="2758"/>
                  </a:cubicBezTo>
                  <a:cubicBezTo>
                    <a:pt x="2033" y="2623"/>
                    <a:pt x="2199" y="2500"/>
                    <a:pt x="2377" y="2390"/>
                  </a:cubicBezTo>
                  <a:lnTo>
                    <a:pt x="3182" y="1990"/>
                  </a:lnTo>
                  <a:cubicBezTo>
                    <a:pt x="3335" y="1911"/>
                    <a:pt x="3857" y="1739"/>
                    <a:pt x="3857" y="1739"/>
                  </a:cubicBezTo>
                  <a:cubicBezTo>
                    <a:pt x="3894" y="1604"/>
                    <a:pt x="3937" y="1468"/>
                    <a:pt x="3986" y="1333"/>
                  </a:cubicBezTo>
                  <a:cubicBezTo>
                    <a:pt x="4041" y="1223"/>
                    <a:pt x="3986" y="891"/>
                    <a:pt x="4066" y="683"/>
                  </a:cubicBezTo>
                  <a:cubicBezTo>
                    <a:pt x="4170" y="449"/>
                    <a:pt x="4287" y="222"/>
                    <a:pt x="4416" y="1"/>
                  </a:cubicBezTo>
                  <a:close/>
                </a:path>
              </a:pathLst>
            </a:custGeom>
            <a:solidFill>
              <a:srgbClr val="57A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1"/>
            <p:cNvSpPr/>
            <p:nvPr/>
          </p:nvSpPr>
          <p:spPr>
            <a:xfrm>
              <a:off x="6453310" y="2287433"/>
              <a:ext cx="125603" cy="306123"/>
            </a:xfrm>
            <a:custGeom>
              <a:avLst/>
              <a:gdLst/>
              <a:ahLst/>
              <a:cxnLst/>
              <a:rect l="l" t="t" r="r" b="b"/>
              <a:pathLst>
                <a:path w="1880" h="4582" extrusionOk="0">
                  <a:moveTo>
                    <a:pt x="903" y="1"/>
                  </a:moveTo>
                  <a:cubicBezTo>
                    <a:pt x="885" y="19"/>
                    <a:pt x="867" y="37"/>
                    <a:pt x="848" y="56"/>
                  </a:cubicBezTo>
                  <a:cubicBezTo>
                    <a:pt x="498" y="363"/>
                    <a:pt x="154" y="866"/>
                    <a:pt x="81" y="1093"/>
                  </a:cubicBezTo>
                  <a:cubicBezTo>
                    <a:pt x="1" y="1327"/>
                    <a:pt x="1" y="2401"/>
                    <a:pt x="81" y="2708"/>
                  </a:cubicBezTo>
                  <a:cubicBezTo>
                    <a:pt x="154" y="3015"/>
                    <a:pt x="547" y="3550"/>
                    <a:pt x="676" y="3893"/>
                  </a:cubicBezTo>
                  <a:cubicBezTo>
                    <a:pt x="731" y="4041"/>
                    <a:pt x="830" y="4305"/>
                    <a:pt x="934" y="4581"/>
                  </a:cubicBezTo>
                  <a:cubicBezTo>
                    <a:pt x="934" y="4544"/>
                    <a:pt x="903" y="4127"/>
                    <a:pt x="903" y="4029"/>
                  </a:cubicBezTo>
                  <a:cubicBezTo>
                    <a:pt x="903" y="3936"/>
                    <a:pt x="1075" y="3568"/>
                    <a:pt x="1155" y="3476"/>
                  </a:cubicBezTo>
                  <a:cubicBezTo>
                    <a:pt x="1229" y="3378"/>
                    <a:pt x="1517" y="2801"/>
                    <a:pt x="1573" y="2745"/>
                  </a:cubicBezTo>
                  <a:cubicBezTo>
                    <a:pt x="1634" y="2690"/>
                    <a:pt x="1726" y="2248"/>
                    <a:pt x="1806" y="2150"/>
                  </a:cubicBezTo>
                  <a:cubicBezTo>
                    <a:pt x="1831" y="2125"/>
                    <a:pt x="1855" y="2101"/>
                    <a:pt x="1880" y="2076"/>
                  </a:cubicBezTo>
                  <a:cubicBezTo>
                    <a:pt x="1763" y="1806"/>
                    <a:pt x="1671" y="1443"/>
                    <a:pt x="1536" y="1210"/>
                  </a:cubicBezTo>
                  <a:cubicBezTo>
                    <a:pt x="1358" y="903"/>
                    <a:pt x="903" y="1"/>
                    <a:pt x="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6945635" y="2241467"/>
              <a:ext cx="290490" cy="892782"/>
            </a:xfrm>
            <a:custGeom>
              <a:avLst/>
              <a:gdLst/>
              <a:ahLst/>
              <a:cxnLst/>
              <a:rect l="l" t="t" r="r" b="b"/>
              <a:pathLst>
                <a:path w="4348" h="13363" extrusionOk="0">
                  <a:moveTo>
                    <a:pt x="3887" y="1"/>
                  </a:moveTo>
                  <a:lnTo>
                    <a:pt x="387" y="7"/>
                  </a:lnTo>
                  <a:lnTo>
                    <a:pt x="129" y="517"/>
                  </a:lnTo>
                  <a:cubicBezTo>
                    <a:pt x="49" y="670"/>
                    <a:pt x="49" y="2254"/>
                    <a:pt x="49" y="2488"/>
                  </a:cubicBezTo>
                  <a:cubicBezTo>
                    <a:pt x="49" y="2715"/>
                    <a:pt x="80" y="4305"/>
                    <a:pt x="49" y="4483"/>
                  </a:cubicBezTo>
                  <a:cubicBezTo>
                    <a:pt x="25" y="4661"/>
                    <a:pt x="0" y="5165"/>
                    <a:pt x="49" y="5337"/>
                  </a:cubicBezTo>
                  <a:cubicBezTo>
                    <a:pt x="105" y="5509"/>
                    <a:pt x="1253" y="6786"/>
                    <a:pt x="1333" y="6939"/>
                  </a:cubicBezTo>
                  <a:cubicBezTo>
                    <a:pt x="1406" y="7093"/>
                    <a:pt x="1535" y="7707"/>
                    <a:pt x="1535" y="7934"/>
                  </a:cubicBezTo>
                  <a:cubicBezTo>
                    <a:pt x="1535" y="8167"/>
                    <a:pt x="1357" y="9445"/>
                    <a:pt x="1333" y="9598"/>
                  </a:cubicBezTo>
                  <a:cubicBezTo>
                    <a:pt x="1308" y="9752"/>
                    <a:pt x="1308" y="10851"/>
                    <a:pt x="1308" y="11004"/>
                  </a:cubicBezTo>
                  <a:cubicBezTo>
                    <a:pt x="1308" y="11158"/>
                    <a:pt x="1842" y="11852"/>
                    <a:pt x="1867" y="11981"/>
                  </a:cubicBezTo>
                  <a:cubicBezTo>
                    <a:pt x="1891" y="12103"/>
                    <a:pt x="2573" y="12490"/>
                    <a:pt x="2604" y="12564"/>
                  </a:cubicBezTo>
                  <a:cubicBezTo>
                    <a:pt x="2634" y="12644"/>
                    <a:pt x="3070" y="13362"/>
                    <a:pt x="3070" y="13362"/>
                  </a:cubicBezTo>
                  <a:cubicBezTo>
                    <a:pt x="3070" y="13362"/>
                    <a:pt x="2966" y="12134"/>
                    <a:pt x="2997" y="11950"/>
                  </a:cubicBezTo>
                  <a:cubicBezTo>
                    <a:pt x="3021" y="11772"/>
                    <a:pt x="3070" y="10906"/>
                    <a:pt x="3070" y="10802"/>
                  </a:cubicBezTo>
                  <a:cubicBezTo>
                    <a:pt x="3070" y="10697"/>
                    <a:pt x="2942" y="10059"/>
                    <a:pt x="2966" y="9856"/>
                  </a:cubicBezTo>
                  <a:cubicBezTo>
                    <a:pt x="2997" y="9647"/>
                    <a:pt x="3427" y="8573"/>
                    <a:pt x="3506" y="8474"/>
                  </a:cubicBezTo>
                  <a:cubicBezTo>
                    <a:pt x="3580" y="8370"/>
                    <a:pt x="3734" y="7142"/>
                    <a:pt x="3734" y="7013"/>
                  </a:cubicBezTo>
                  <a:cubicBezTo>
                    <a:pt x="3734" y="6884"/>
                    <a:pt x="3635" y="5607"/>
                    <a:pt x="3648" y="5429"/>
                  </a:cubicBezTo>
                  <a:cubicBezTo>
                    <a:pt x="3660" y="5251"/>
                    <a:pt x="4016" y="4735"/>
                    <a:pt x="4096" y="4581"/>
                  </a:cubicBezTo>
                  <a:cubicBezTo>
                    <a:pt x="4170" y="4428"/>
                    <a:pt x="4348" y="3685"/>
                    <a:pt x="4323" y="3562"/>
                  </a:cubicBezTo>
                  <a:cubicBezTo>
                    <a:pt x="4299" y="3433"/>
                    <a:pt x="4274" y="2408"/>
                    <a:pt x="4249" y="2205"/>
                  </a:cubicBezTo>
                  <a:cubicBezTo>
                    <a:pt x="4225" y="1996"/>
                    <a:pt x="4323" y="1131"/>
                    <a:pt x="4323" y="1131"/>
                  </a:cubicBezTo>
                  <a:lnTo>
                    <a:pt x="38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6514040" y="2357984"/>
              <a:ext cx="688477" cy="1371877"/>
            </a:xfrm>
            <a:custGeom>
              <a:avLst/>
              <a:gdLst/>
              <a:ahLst/>
              <a:cxnLst/>
              <a:rect l="l" t="t" r="r" b="b"/>
              <a:pathLst>
                <a:path w="10305" h="20534" extrusionOk="0">
                  <a:moveTo>
                    <a:pt x="2954" y="1"/>
                  </a:moveTo>
                  <a:cubicBezTo>
                    <a:pt x="2954" y="1"/>
                    <a:pt x="2438" y="173"/>
                    <a:pt x="2285" y="252"/>
                  </a:cubicBezTo>
                  <a:lnTo>
                    <a:pt x="1480" y="652"/>
                  </a:lnTo>
                  <a:cubicBezTo>
                    <a:pt x="1302" y="762"/>
                    <a:pt x="1130" y="885"/>
                    <a:pt x="977" y="1026"/>
                  </a:cubicBezTo>
                  <a:cubicBezTo>
                    <a:pt x="946" y="1045"/>
                    <a:pt x="922" y="1069"/>
                    <a:pt x="903" y="1094"/>
                  </a:cubicBezTo>
                  <a:cubicBezTo>
                    <a:pt x="823" y="1192"/>
                    <a:pt x="731" y="1634"/>
                    <a:pt x="670" y="1689"/>
                  </a:cubicBezTo>
                  <a:cubicBezTo>
                    <a:pt x="615" y="1751"/>
                    <a:pt x="326" y="2322"/>
                    <a:pt x="252" y="2420"/>
                  </a:cubicBezTo>
                  <a:cubicBezTo>
                    <a:pt x="172" y="2518"/>
                    <a:pt x="1" y="2887"/>
                    <a:pt x="1" y="2979"/>
                  </a:cubicBezTo>
                  <a:cubicBezTo>
                    <a:pt x="1" y="3065"/>
                    <a:pt x="31" y="3488"/>
                    <a:pt x="31" y="3525"/>
                  </a:cubicBezTo>
                  <a:cubicBezTo>
                    <a:pt x="185" y="3924"/>
                    <a:pt x="351" y="4354"/>
                    <a:pt x="430" y="4489"/>
                  </a:cubicBezTo>
                  <a:cubicBezTo>
                    <a:pt x="559" y="4723"/>
                    <a:pt x="1057" y="5410"/>
                    <a:pt x="1401" y="5717"/>
                  </a:cubicBezTo>
                  <a:cubicBezTo>
                    <a:pt x="1744" y="6024"/>
                    <a:pt x="1978" y="6024"/>
                    <a:pt x="1941" y="6331"/>
                  </a:cubicBezTo>
                  <a:cubicBezTo>
                    <a:pt x="1898" y="6638"/>
                    <a:pt x="1714" y="7909"/>
                    <a:pt x="1941" y="8020"/>
                  </a:cubicBezTo>
                  <a:cubicBezTo>
                    <a:pt x="2168" y="8137"/>
                    <a:pt x="2401" y="8407"/>
                    <a:pt x="2512" y="8634"/>
                  </a:cubicBezTo>
                  <a:cubicBezTo>
                    <a:pt x="2629" y="8867"/>
                    <a:pt x="2972" y="9058"/>
                    <a:pt x="3089" y="9211"/>
                  </a:cubicBezTo>
                  <a:cubicBezTo>
                    <a:pt x="3200" y="9365"/>
                    <a:pt x="4471" y="10556"/>
                    <a:pt x="4624" y="10673"/>
                  </a:cubicBezTo>
                  <a:cubicBezTo>
                    <a:pt x="4778" y="10783"/>
                    <a:pt x="5472" y="11784"/>
                    <a:pt x="5619" y="11937"/>
                  </a:cubicBezTo>
                  <a:cubicBezTo>
                    <a:pt x="5773" y="12091"/>
                    <a:pt x="6730" y="12361"/>
                    <a:pt x="6964" y="12472"/>
                  </a:cubicBezTo>
                  <a:cubicBezTo>
                    <a:pt x="7191" y="12588"/>
                    <a:pt x="7566" y="12668"/>
                    <a:pt x="7682" y="12779"/>
                  </a:cubicBezTo>
                  <a:cubicBezTo>
                    <a:pt x="7805" y="12895"/>
                    <a:pt x="8302" y="14394"/>
                    <a:pt x="8345" y="14664"/>
                  </a:cubicBezTo>
                  <a:cubicBezTo>
                    <a:pt x="8370" y="14866"/>
                    <a:pt x="8591" y="15198"/>
                    <a:pt x="8708" y="15468"/>
                  </a:cubicBezTo>
                  <a:cubicBezTo>
                    <a:pt x="8744" y="15542"/>
                    <a:pt x="8763" y="15616"/>
                    <a:pt x="8775" y="15695"/>
                  </a:cubicBezTo>
                  <a:cubicBezTo>
                    <a:pt x="8806" y="15966"/>
                    <a:pt x="9070" y="17384"/>
                    <a:pt x="9070" y="17808"/>
                  </a:cubicBezTo>
                  <a:cubicBezTo>
                    <a:pt x="9070" y="18231"/>
                    <a:pt x="9187" y="18766"/>
                    <a:pt x="9223" y="19189"/>
                  </a:cubicBezTo>
                  <a:cubicBezTo>
                    <a:pt x="9260" y="19601"/>
                    <a:pt x="9610" y="20479"/>
                    <a:pt x="9635" y="20534"/>
                  </a:cubicBezTo>
                  <a:cubicBezTo>
                    <a:pt x="9623" y="20454"/>
                    <a:pt x="9377" y="18649"/>
                    <a:pt x="9340" y="18459"/>
                  </a:cubicBezTo>
                  <a:cubicBezTo>
                    <a:pt x="9303" y="18268"/>
                    <a:pt x="9684" y="16960"/>
                    <a:pt x="9635" y="16696"/>
                  </a:cubicBezTo>
                  <a:cubicBezTo>
                    <a:pt x="9586" y="16426"/>
                    <a:pt x="10187" y="15388"/>
                    <a:pt x="10114" y="15045"/>
                  </a:cubicBezTo>
                  <a:cubicBezTo>
                    <a:pt x="10034" y="14701"/>
                    <a:pt x="10304" y="13933"/>
                    <a:pt x="10114" y="13589"/>
                  </a:cubicBezTo>
                  <a:cubicBezTo>
                    <a:pt x="9936" y="13239"/>
                    <a:pt x="9819" y="12865"/>
                    <a:pt x="9770" y="12472"/>
                  </a:cubicBezTo>
                  <a:cubicBezTo>
                    <a:pt x="9727" y="12165"/>
                    <a:pt x="9537" y="11618"/>
                    <a:pt x="9537" y="11618"/>
                  </a:cubicBezTo>
                  <a:cubicBezTo>
                    <a:pt x="9537" y="11618"/>
                    <a:pt x="9101" y="10900"/>
                    <a:pt x="9070" y="10826"/>
                  </a:cubicBezTo>
                  <a:cubicBezTo>
                    <a:pt x="9039" y="10746"/>
                    <a:pt x="8358" y="10366"/>
                    <a:pt x="8333" y="10237"/>
                  </a:cubicBezTo>
                  <a:cubicBezTo>
                    <a:pt x="8309" y="10108"/>
                    <a:pt x="7774" y="9420"/>
                    <a:pt x="7774" y="9266"/>
                  </a:cubicBezTo>
                  <a:cubicBezTo>
                    <a:pt x="7774" y="9113"/>
                    <a:pt x="7768" y="8008"/>
                    <a:pt x="7799" y="7854"/>
                  </a:cubicBezTo>
                  <a:cubicBezTo>
                    <a:pt x="7823" y="7701"/>
                    <a:pt x="8001" y="6423"/>
                    <a:pt x="8001" y="6196"/>
                  </a:cubicBezTo>
                  <a:cubicBezTo>
                    <a:pt x="8001" y="5963"/>
                    <a:pt x="7873" y="5349"/>
                    <a:pt x="7799" y="5195"/>
                  </a:cubicBezTo>
                  <a:cubicBezTo>
                    <a:pt x="7725" y="5054"/>
                    <a:pt x="6773" y="3986"/>
                    <a:pt x="6558" y="3666"/>
                  </a:cubicBezTo>
                  <a:cubicBezTo>
                    <a:pt x="6497" y="3630"/>
                    <a:pt x="6442" y="3580"/>
                    <a:pt x="6393" y="3525"/>
                  </a:cubicBezTo>
                  <a:cubicBezTo>
                    <a:pt x="5938" y="3016"/>
                    <a:pt x="5085" y="2076"/>
                    <a:pt x="4968" y="1806"/>
                  </a:cubicBezTo>
                  <a:cubicBezTo>
                    <a:pt x="4858" y="1536"/>
                    <a:pt x="4010" y="959"/>
                    <a:pt x="3783" y="731"/>
                  </a:cubicBezTo>
                  <a:cubicBezTo>
                    <a:pt x="3550" y="498"/>
                    <a:pt x="2954" y="1"/>
                    <a:pt x="2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1"/>
            <p:cNvSpPr/>
            <p:nvPr/>
          </p:nvSpPr>
          <p:spPr>
            <a:xfrm>
              <a:off x="6453711" y="2241868"/>
              <a:ext cx="295033" cy="351688"/>
            </a:xfrm>
            <a:custGeom>
              <a:avLst/>
              <a:gdLst/>
              <a:ahLst/>
              <a:cxnLst/>
              <a:rect l="l" t="t" r="r" b="b"/>
              <a:pathLst>
                <a:path w="4416" h="5264" extrusionOk="0">
                  <a:moveTo>
                    <a:pt x="1327" y="1"/>
                  </a:moveTo>
                  <a:cubicBezTo>
                    <a:pt x="1235" y="253"/>
                    <a:pt x="1094" y="486"/>
                    <a:pt x="904" y="683"/>
                  </a:cubicBezTo>
                  <a:cubicBezTo>
                    <a:pt x="885" y="701"/>
                    <a:pt x="861" y="719"/>
                    <a:pt x="842" y="738"/>
                  </a:cubicBezTo>
                  <a:cubicBezTo>
                    <a:pt x="498" y="1045"/>
                    <a:pt x="154" y="1548"/>
                    <a:pt x="75" y="1775"/>
                  </a:cubicBezTo>
                  <a:cubicBezTo>
                    <a:pt x="1" y="2009"/>
                    <a:pt x="1" y="3083"/>
                    <a:pt x="75" y="3390"/>
                  </a:cubicBezTo>
                  <a:cubicBezTo>
                    <a:pt x="154" y="3697"/>
                    <a:pt x="541" y="4232"/>
                    <a:pt x="676" y="4575"/>
                  </a:cubicBezTo>
                  <a:cubicBezTo>
                    <a:pt x="725" y="4723"/>
                    <a:pt x="824" y="4987"/>
                    <a:pt x="934" y="5263"/>
                  </a:cubicBezTo>
                  <a:cubicBezTo>
                    <a:pt x="928" y="5226"/>
                    <a:pt x="904" y="4809"/>
                    <a:pt x="904" y="4711"/>
                  </a:cubicBezTo>
                  <a:cubicBezTo>
                    <a:pt x="904" y="4618"/>
                    <a:pt x="1075" y="4250"/>
                    <a:pt x="1149" y="4158"/>
                  </a:cubicBezTo>
                  <a:cubicBezTo>
                    <a:pt x="1229" y="4060"/>
                    <a:pt x="1518" y="3483"/>
                    <a:pt x="1573" y="3427"/>
                  </a:cubicBezTo>
                  <a:cubicBezTo>
                    <a:pt x="1628" y="3372"/>
                    <a:pt x="1726" y="2930"/>
                    <a:pt x="1800" y="2832"/>
                  </a:cubicBezTo>
                  <a:cubicBezTo>
                    <a:pt x="1825" y="2807"/>
                    <a:pt x="1849" y="2783"/>
                    <a:pt x="1874" y="2758"/>
                  </a:cubicBezTo>
                  <a:cubicBezTo>
                    <a:pt x="2033" y="2623"/>
                    <a:pt x="2199" y="2500"/>
                    <a:pt x="2377" y="2390"/>
                  </a:cubicBezTo>
                  <a:lnTo>
                    <a:pt x="3182" y="1990"/>
                  </a:lnTo>
                  <a:cubicBezTo>
                    <a:pt x="3335" y="1911"/>
                    <a:pt x="3857" y="1739"/>
                    <a:pt x="3857" y="1739"/>
                  </a:cubicBezTo>
                  <a:cubicBezTo>
                    <a:pt x="3894" y="1604"/>
                    <a:pt x="3937" y="1468"/>
                    <a:pt x="3986" y="1333"/>
                  </a:cubicBezTo>
                  <a:cubicBezTo>
                    <a:pt x="4041" y="1223"/>
                    <a:pt x="3986" y="891"/>
                    <a:pt x="4066" y="683"/>
                  </a:cubicBezTo>
                  <a:cubicBezTo>
                    <a:pt x="4170" y="449"/>
                    <a:pt x="4287" y="222"/>
                    <a:pt x="4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1"/>
            <p:cNvSpPr/>
            <p:nvPr/>
          </p:nvSpPr>
          <p:spPr>
            <a:xfrm>
              <a:off x="6453711" y="2287433"/>
              <a:ext cx="657678" cy="1104035"/>
            </a:xfrm>
            <a:custGeom>
              <a:avLst/>
              <a:gdLst/>
              <a:ahLst/>
              <a:cxnLst/>
              <a:rect l="l" t="t" r="r" b="b"/>
              <a:pathLst>
                <a:path w="9844" h="16525" extrusionOk="0">
                  <a:moveTo>
                    <a:pt x="904" y="1"/>
                  </a:moveTo>
                  <a:cubicBezTo>
                    <a:pt x="885" y="19"/>
                    <a:pt x="867" y="37"/>
                    <a:pt x="848" y="56"/>
                  </a:cubicBezTo>
                  <a:cubicBezTo>
                    <a:pt x="498" y="363"/>
                    <a:pt x="154" y="866"/>
                    <a:pt x="81" y="1093"/>
                  </a:cubicBezTo>
                  <a:cubicBezTo>
                    <a:pt x="1" y="1327"/>
                    <a:pt x="1" y="2401"/>
                    <a:pt x="81" y="2708"/>
                  </a:cubicBezTo>
                  <a:cubicBezTo>
                    <a:pt x="154" y="3015"/>
                    <a:pt x="547" y="3550"/>
                    <a:pt x="676" y="3893"/>
                  </a:cubicBezTo>
                  <a:cubicBezTo>
                    <a:pt x="732" y="4041"/>
                    <a:pt x="830" y="4305"/>
                    <a:pt x="934" y="4581"/>
                  </a:cubicBezTo>
                  <a:cubicBezTo>
                    <a:pt x="1088" y="4980"/>
                    <a:pt x="1254" y="5410"/>
                    <a:pt x="1333" y="5545"/>
                  </a:cubicBezTo>
                  <a:cubicBezTo>
                    <a:pt x="1462" y="5779"/>
                    <a:pt x="1960" y="6466"/>
                    <a:pt x="2304" y="6773"/>
                  </a:cubicBezTo>
                  <a:cubicBezTo>
                    <a:pt x="2647" y="7080"/>
                    <a:pt x="2881" y="7080"/>
                    <a:pt x="2844" y="7387"/>
                  </a:cubicBezTo>
                  <a:cubicBezTo>
                    <a:pt x="2801" y="7694"/>
                    <a:pt x="2617" y="8959"/>
                    <a:pt x="2844" y="9076"/>
                  </a:cubicBezTo>
                  <a:cubicBezTo>
                    <a:pt x="3071" y="9193"/>
                    <a:pt x="3304" y="9463"/>
                    <a:pt x="3415" y="9690"/>
                  </a:cubicBezTo>
                  <a:cubicBezTo>
                    <a:pt x="3532" y="9923"/>
                    <a:pt x="3875" y="10114"/>
                    <a:pt x="3992" y="10267"/>
                  </a:cubicBezTo>
                  <a:cubicBezTo>
                    <a:pt x="4103" y="10421"/>
                    <a:pt x="5374" y="11612"/>
                    <a:pt x="5527" y="11722"/>
                  </a:cubicBezTo>
                  <a:cubicBezTo>
                    <a:pt x="5681" y="11839"/>
                    <a:pt x="6375" y="12840"/>
                    <a:pt x="6522" y="12993"/>
                  </a:cubicBezTo>
                  <a:cubicBezTo>
                    <a:pt x="6676" y="13147"/>
                    <a:pt x="7633" y="13411"/>
                    <a:pt x="7867" y="13528"/>
                  </a:cubicBezTo>
                  <a:cubicBezTo>
                    <a:pt x="8094" y="13644"/>
                    <a:pt x="8469" y="13718"/>
                    <a:pt x="8585" y="13835"/>
                  </a:cubicBezTo>
                  <a:cubicBezTo>
                    <a:pt x="8708" y="13951"/>
                    <a:pt x="9205" y="15450"/>
                    <a:pt x="9248" y="15714"/>
                  </a:cubicBezTo>
                  <a:cubicBezTo>
                    <a:pt x="9273" y="15916"/>
                    <a:pt x="9494" y="16254"/>
                    <a:pt x="9611" y="16524"/>
                  </a:cubicBezTo>
                  <a:cubicBezTo>
                    <a:pt x="9758" y="16383"/>
                    <a:pt x="9795" y="15640"/>
                    <a:pt x="9795" y="15437"/>
                  </a:cubicBezTo>
                  <a:cubicBezTo>
                    <a:pt x="9795" y="15229"/>
                    <a:pt x="9844" y="14670"/>
                    <a:pt x="9844" y="14553"/>
                  </a:cubicBezTo>
                  <a:cubicBezTo>
                    <a:pt x="9844" y="14449"/>
                    <a:pt x="9623" y="14129"/>
                    <a:pt x="9469" y="13921"/>
                  </a:cubicBezTo>
                  <a:cubicBezTo>
                    <a:pt x="9316" y="13706"/>
                    <a:pt x="9033" y="13129"/>
                    <a:pt x="8929" y="12901"/>
                  </a:cubicBezTo>
                  <a:cubicBezTo>
                    <a:pt x="8800" y="12625"/>
                    <a:pt x="8597" y="12398"/>
                    <a:pt x="8346" y="12232"/>
                  </a:cubicBezTo>
                  <a:cubicBezTo>
                    <a:pt x="8039" y="12029"/>
                    <a:pt x="7756" y="11790"/>
                    <a:pt x="7504" y="11520"/>
                  </a:cubicBezTo>
                  <a:cubicBezTo>
                    <a:pt x="7339" y="11317"/>
                    <a:pt x="7062" y="10955"/>
                    <a:pt x="6780" y="10672"/>
                  </a:cubicBezTo>
                  <a:cubicBezTo>
                    <a:pt x="6497" y="10390"/>
                    <a:pt x="6141" y="9856"/>
                    <a:pt x="5883" y="9500"/>
                  </a:cubicBezTo>
                  <a:cubicBezTo>
                    <a:pt x="5632" y="9137"/>
                    <a:pt x="4962" y="8118"/>
                    <a:pt x="4784" y="7768"/>
                  </a:cubicBezTo>
                  <a:cubicBezTo>
                    <a:pt x="4606" y="7424"/>
                    <a:pt x="4379" y="6583"/>
                    <a:pt x="4121" y="6221"/>
                  </a:cubicBezTo>
                  <a:cubicBezTo>
                    <a:pt x="3863" y="5865"/>
                    <a:pt x="3611" y="5330"/>
                    <a:pt x="3200" y="4894"/>
                  </a:cubicBezTo>
                  <a:cubicBezTo>
                    <a:pt x="2789" y="4458"/>
                    <a:pt x="2715" y="4127"/>
                    <a:pt x="2561" y="3765"/>
                  </a:cubicBezTo>
                  <a:cubicBezTo>
                    <a:pt x="2408" y="3408"/>
                    <a:pt x="2175" y="2561"/>
                    <a:pt x="1997" y="2309"/>
                  </a:cubicBezTo>
                  <a:cubicBezTo>
                    <a:pt x="1947" y="2236"/>
                    <a:pt x="1911" y="2156"/>
                    <a:pt x="1880" y="2076"/>
                  </a:cubicBezTo>
                  <a:cubicBezTo>
                    <a:pt x="1763" y="1806"/>
                    <a:pt x="1671" y="1437"/>
                    <a:pt x="1536" y="1210"/>
                  </a:cubicBezTo>
                  <a:cubicBezTo>
                    <a:pt x="1358" y="903"/>
                    <a:pt x="90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1"/>
            <p:cNvSpPr/>
            <p:nvPr/>
          </p:nvSpPr>
          <p:spPr>
            <a:xfrm>
              <a:off x="7180674" y="2241467"/>
              <a:ext cx="274522" cy="564545"/>
            </a:xfrm>
            <a:custGeom>
              <a:avLst/>
              <a:gdLst/>
              <a:ahLst/>
              <a:cxnLst/>
              <a:rect l="l" t="t" r="r" b="b"/>
              <a:pathLst>
                <a:path w="4109" h="8450" extrusionOk="0">
                  <a:moveTo>
                    <a:pt x="369" y="1"/>
                  </a:moveTo>
                  <a:lnTo>
                    <a:pt x="805" y="1131"/>
                  </a:lnTo>
                  <a:cubicBezTo>
                    <a:pt x="805" y="1131"/>
                    <a:pt x="701" y="1996"/>
                    <a:pt x="725" y="2205"/>
                  </a:cubicBezTo>
                  <a:cubicBezTo>
                    <a:pt x="750" y="2408"/>
                    <a:pt x="781" y="3433"/>
                    <a:pt x="805" y="3562"/>
                  </a:cubicBezTo>
                  <a:cubicBezTo>
                    <a:pt x="830" y="3685"/>
                    <a:pt x="652" y="4428"/>
                    <a:pt x="572" y="4581"/>
                  </a:cubicBezTo>
                  <a:cubicBezTo>
                    <a:pt x="498" y="4735"/>
                    <a:pt x="142" y="5251"/>
                    <a:pt x="124" y="5429"/>
                  </a:cubicBezTo>
                  <a:cubicBezTo>
                    <a:pt x="111" y="5607"/>
                    <a:pt x="216" y="6896"/>
                    <a:pt x="216" y="7013"/>
                  </a:cubicBezTo>
                  <a:cubicBezTo>
                    <a:pt x="216" y="7130"/>
                    <a:pt x="81" y="8180"/>
                    <a:pt x="7" y="8431"/>
                  </a:cubicBezTo>
                  <a:cubicBezTo>
                    <a:pt x="38" y="8389"/>
                    <a:pt x="87" y="8327"/>
                    <a:pt x="148" y="8247"/>
                  </a:cubicBezTo>
                  <a:cubicBezTo>
                    <a:pt x="363" y="7977"/>
                    <a:pt x="713" y="7572"/>
                    <a:pt x="805" y="7424"/>
                  </a:cubicBezTo>
                  <a:cubicBezTo>
                    <a:pt x="940" y="7216"/>
                    <a:pt x="1088" y="6553"/>
                    <a:pt x="1112" y="6448"/>
                  </a:cubicBezTo>
                  <a:cubicBezTo>
                    <a:pt x="1143" y="6350"/>
                    <a:pt x="1370" y="5558"/>
                    <a:pt x="1474" y="5429"/>
                  </a:cubicBezTo>
                  <a:cubicBezTo>
                    <a:pt x="1573" y="5300"/>
                    <a:pt x="2162" y="4815"/>
                    <a:pt x="2371" y="4661"/>
                  </a:cubicBezTo>
                  <a:cubicBezTo>
                    <a:pt x="2574" y="4508"/>
                    <a:pt x="2856" y="4023"/>
                    <a:pt x="3138" y="3789"/>
                  </a:cubicBezTo>
                  <a:cubicBezTo>
                    <a:pt x="3415" y="3562"/>
                    <a:pt x="3599" y="2997"/>
                    <a:pt x="3667" y="2739"/>
                  </a:cubicBezTo>
                  <a:cubicBezTo>
                    <a:pt x="3734" y="2488"/>
                    <a:pt x="4109" y="848"/>
                    <a:pt x="4109" y="646"/>
                  </a:cubicBezTo>
                  <a:cubicBezTo>
                    <a:pt x="4109" y="437"/>
                    <a:pt x="4053" y="1"/>
                    <a:pt x="4053" y="1"/>
                  </a:cubicBezTo>
                  <a:close/>
                  <a:moveTo>
                    <a:pt x="7" y="8431"/>
                  </a:moveTo>
                  <a:cubicBezTo>
                    <a:pt x="1" y="8438"/>
                    <a:pt x="1" y="8444"/>
                    <a:pt x="1" y="8450"/>
                  </a:cubicBezTo>
                  <a:lnTo>
                    <a:pt x="7" y="84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1"/>
            <p:cNvSpPr/>
            <p:nvPr/>
          </p:nvSpPr>
          <p:spPr>
            <a:xfrm>
              <a:off x="7181476" y="2241467"/>
              <a:ext cx="69015" cy="565146"/>
            </a:xfrm>
            <a:custGeom>
              <a:avLst/>
              <a:gdLst/>
              <a:ahLst/>
              <a:cxnLst/>
              <a:rect l="l" t="t" r="r" b="b"/>
              <a:pathLst>
                <a:path w="1033" h="8459" extrusionOk="0">
                  <a:moveTo>
                    <a:pt x="363" y="1"/>
                  </a:moveTo>
                  <a:lnTo>
                    <a:pt x="799" y="1131"/>
                  </a:lnTo>
                  <a:cubicBezTo>
                    <a:pt x="799" y="1131"/>
                    <a:pt x="695" y="1996"/>
                    <a:pt x="726" y="2205"/>
                  </a:cubicBezTo>
                  <a:cubicBezTo>
                    <a:pt x="750" y="2408"/>
                    <a:pt x="775" y="3433"/>
                    <a:pt x="799" y="3562"/>
                  </a:cubicBezTo>
                  <a:cubicBezTo>
                    <a:pt x="824" y="3685"/>
                    <a:pt x="646" y="4428"/>
                    <a:pt x="572" y="4581"/>
                  </a:cubicBezTo>
                  <a:cubicBezTo>
                    <a:pt x="492" y="4735"/>
                    <a:pt x="136" y="5251"/>
                    <a:pt x="124" y="5429"/>
                  </a:cubicBezTo>
                  <a:cubicBezTo>
                    <a:pt x="112" y="5607"/>
                    <a:pt x="210" y="6896"/>
                    <a:pt x="210" y="7013"/>
                  </a:cubicBezTo>
                  <a:cubicBezTo>
                    <a:pt x="210" y="7130"/>
                    <a:pt x="81" y="8180"/>
                    <a:pt x="1" y="8431"/>
                  </a:cubicBezTo>
                  <a:cubicBezTo>
                    <a:pt x="17" y="8448"/>
                    <a:pt x="31" y="8459"/>
                    <a:pt x="42" y="8459"/>
                  </a:cubicBezTo>
                  <a:cubicBezTo>
                    <a:pt x="47" y="8459"/>
                    <a:pt x="52" y="8456"/>
                    <a:pt x="56" y="8450"/>
                  </a:cubicBezTo>
                  <a:cubicBezTo>
                    <a:pt x="93" y="8389"/>
                    <a:pt x="124" y="8321"/>
                    <a:pt x="142" y="8247"/>
                  </a:cubicBezTo>
                  <a:cubicBezTo>
                    <a:pt x="253" y="7860"/>
                    <a:pt x="320" y="7081"/>
                    <a:pt x="259" y="6731"/>
                  </a:cubicBezTo>
                  <a:cubicBezTo>
                    <a:pt x="179" y="6295"/>
                    <a:pt x="210" y="5558"/>
                    <a:pt x="283" y="5410"/>
                  </a:cubicBezTo>
                  <a:cubicBezTo>
                    <a:pt x="363" y="5263"/>
                    <a:pt x="566" y="4581"/>
                    <a:pt x="799" y="4225"/>
                  </a:cubicBezTo>
                  <a:cubicBezTo>
                    <a:pt x="1033" y="3869"/>
                    <a:pt x="897" y="3329"/>
                    <a:pt x="848" y="2838"/>
                  </a:cubicBezTo>
                  <a:cubicBezTo>
                    <a:pt x="799" y="2346"/>
                    <a:pt x="824" y="1511"/>
                    <a:pt x="873" y="1278"/>
                  </a:cubicBezTo>
                  <a:cubicBezTo>
                    <a:pt x="922" y="1039"/>
                    <a:pt x="897" y="873"/>
                    <a:pt x="719" y="584"/>
                  </a:cubicBezTo>
                  <a:cubicBezTo>
                    <a:pt x="621" y="394"/>
                    <a:pt x="529" y="203"/>
                    <a:pt x="4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1"/>
            <p:cNvSpPr/>
            <p:nvPr/>
          </p:nvSpPr>
          <p:spPr>
            <a:xfrm>
              <a:off x="7633983" y="2241868"/>
              <a:ext cx="150657" cy="116183"/>
            </a:xfrm>
            <a:custGeom>
              <a:avLst/>
              <a:gdLst/>
              <a:ahLst/>
              <a:cxnLst/>
              <a:rect l="l" t="t" r="r" b="b"/>
              <a:pathLst>
                <a:path w="2255" h="1739" extrusionOk="0">
                  <a:moveTo>
                    <a:pt x="1" y="1"/>
                  </a:moveTo>
                  <a:cubicBezTo>
                    <a:pt x="1" y="1"/>
                    <a:pt x="394" y="253"/>
                    <a:pt x="498" y="333"/>
                  </a:cubicBezTo>
                  <a:cubicBezTo>
                    <a:pt x="596" y="406"/>
                    <a:pt x="854" y="793"/>
                    <a:pt x="983" y="793"/>
                  </a:cubicBezTo>
                  <a:cubicBezTo>
                    <a:pt x="1112" y="793"/>
                    <a:pt x="1646" y="971"/>
                    <a:pt x="1800" y="971"/>
                  </a:cubicBezTo>
                  <a:cubicBezTo>
                    <a:pt x="1954" y="971"/>
                    <a:pt x="2082" y="1634"/>
                    <a:pt x="2248" y="1739"/>
                  </a:cubicBezTo>
                  <a:cubicBezTo>
                    <a:pt x="2236" y="1653"/>
                    <a:pt x="2230" y="1573"/>
                    <a:pt x="2236" y="1487"/>
                  </a:cubicBezTo>
                  <a:cubicBezTo>
                    <a:pt x="2230" y="1211"/>
                    <a:pt x="2254" y="824"/>
                    <a:pt x="2254" y="627"/>
                  </a:cubicBezTo>
                  <a:cubicBezTo>
                    <a:pt x="2248" y="357"/>
                    <a:pt x="2082" y="1"/>
                    <a:pt x="2082" y="1"/>
                  </a:cubicBezTo>
                  <a:close/>
                </a:path>
              </a:pathLst>
            </a:custGeom>
            <a:solidFill>
              <a:srgbClr val="B1D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7633983" y="2241868"/>
              <a:ext cx="150256" cy="116183"/>
            </a:xfrm>
            <a:custGeom>
              <a:avLst/>
              <a:gdLst/>
              <a:ahLst/>
              <a:cxnLst/>
              <a:rect l="l" t="t" r="r" b="b"/>
              <a:pathLst>
                <a:path w="2249" h="1739" extrusionOk="0">
                  <a:moveTo>
                    <a:pt x="1" y="1"/>
                  </a:moveTo>
                  <a:cubicBezTo>
                    <a:pt x="1" y="1"/>
                    <a:pt x="394" y="253"/>
                    <a:pt x="498" y="333"/>
                  </a:cubicBezTo>
                  <a:cubicBezTo>
                    <a:pt x="596" y="406"/>
                    <a:pt x="854" y="793"/>
                    <a:pt x="983" y="793"/>
                  </a:cubicBezTo>
                  <a:cubicBezTo>
                    <a:pt x="1112" y="793"/>
                    <a:pt x="1646" y="971"/>
                    <a:pt x="1800" y="971"/>
                  </a:cubicBezTo>
                  <a:cubicBezTo>
                    <a:pt x="1954" y="971"/>
                    <a:pt x="2082" y="1634"/>
                    <a:pt x="2248" y="1739"/>
                  </a:cubicBezTo>
                  <a:cubicBezTo>
                    <a:pt x="2236" y="1653"/>
                    <a:pt x="2236" y="1573"/>
                    <a:pt x="2236" y="1487"/>
                  </a:cubicBezTo>
                  <a:cubicBezTo>
                    <a:pt x="2193" y="1432"/>
                    <a:pt x="2138" y="1376"/>
                    <a:pt x="2082" y="1327"/>
                  </a:cubicBezTo>
                  <a:cubicBezTo>
                    <a:pt x="1929" y="1229"/>
                    <a:pt x="2039" y="904"/>
                    <a:pt x="1800" y="904"/>
                  </a:cubicBezTo>
                  <a:cubicBezTo>
                    <a:pt x="1561" y="904"/>
                    <a:pt x="1137" y="818"/>
                    <a:pt x="959" y="713"/>
                  </a:cubicBezTo>
                  <a:cubicBezTo>
                    <a:pt x="781" y="609"/>
                    <a:pt x="596" y="253"/>
                    <a:pt x="406" y="185"/>
                  </a:cubicBezTo>
                  <a:cubicBezTo>
                    <a:pt x="302" y="142"/>
                    <a:pt x="210" y="81"/>
                    <a:pt x="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7309886" y="2524141"/>
              <a:ext cx="420569" cy="1027738"/>
            </a:xfrm>
            <a:custGeom>
              <a:avLst/>
              <a:gdLst/>
              <a:ahLst/>
              <a:cxnLst/>
              <a:rect l="l" t="t" r="r" b="b"/>
              <a:pathLst>
                <a:path w="6295" h="15383" extrusionOk="0">
                  <a:moveTo>
                    <a:pt x="6215" y="0"/>
                  </a:moveTo>
                  <a:lnTo>
                    <a:pt x="6197" y="19"/>
                  </a:lnTo>
                  <a:cubicBezTo>
                    <a:pt x="6086" y="172"/>
                    <a:pt x="5478" y="989"/>
                    <a:pt x="5374" y="1106"/>
                  </a:cubicBezTo>
                  <a:cubicBezTo>
                    <a:pt x="5257" y="1235"/>
                    <a:pt x="4146" y="1695"/>
                    <a:pt x="3992" y="1812"/>
                  </a:cubicBezTo>
                  <a:cubicBezTo>
                    <a:pt x="3839" y="1929"/>
                    <a:pt x="3476" y="2770"/>
                    <a:pt x="3292" y="2850"/>
                  </a:cubicBezTo>
                  <a:cubicBezTo>
                    <a:pt x="3108" y="2923"/>
                    <a:pt x="2531" y="3808"/>
                    <a:pt x="2377" y="3881"/>
                  </a:cubicBezTo>
                  <a:cubicBezTo>
                    <a:pt x="2224" y="3961"/>
                    <a:pt x="2199" y="4802"/>
                    <a:pt x="2175" y="4999"/>
                  </a:cubicBezTo>
                  <a:cubicBezTo>
                    <a:pt x="2150" y="5189"/>
                    <a:pt x="2304" y="6380"/>
                    <a:pt x="2304" y="6380"/>
                  </a:cubicBezTo>
                  <a:cubicBezTo>
                    <a:pt x="2304" y="6380"/>
                    <a:pt x="2033" y="7258"/>
                    <a:pt x="1917" y="7455"/>
                  </a:cubicBezTo>
                  <a:cubicBezTo>
                    <a:pt x="1800" y="7645"/>
                    <a:pt x="1690" y="8720"/>
                    <a:pt x="1610" y="8990"/>
                  </a:cubicBezTo>
                  <a:cubicBezTo>
                    <a:pt x="1536" y="9254"/>
                    <a:pt x="1100" y="9985"/>
                    <a:pt x="971" y="10255"/>
                  </a:cubicBezTo>
                  <a:cubicBezTo>
                    <a:pt x="842" y="10525"/>
                    <a:pt x="689" y="12134"/>
                    <a:pt x="498" y="12441"/>
                  </a:cubicBezTo>
                  <a:cubicBezTo>
                    <a:pt x="308" y="12748"/>
                    <a:pt x="204" y="14013"/>
                    <a:pt x="118" y="14320"/>
                  </a:cubicBezTo>
                  <a:cubicBezTo>
                    <a:pt x="75" y="14486"/>
                    <a:pt x="32" y="14965"/>
                    <a:pt x="1" y="15382"/>
                  </a:cubicBezTo>
                  <a:cubicBezTo>
                    <a:pt x="32" y="15364"/>
                    <a:pt x="56" y="15345"/>
                    <a:pt x="75" y="15321"/>
                  </a:cubicBezTo>
                  <a:cubicBezTo>
                    <a:pt x="234" y="15020"/>
                    <a:pt x="375" y="14713"/>
                    <a:pt x="498" y="14400"/>
                  </a:cubicBezTo>
                  <a:cubicBezTo>
                    <a:pt x="535" y="14283"/>
                    <a:pt x="1266" y="12558"/>
                    <a:pt x="1493" y="12250"/>
                  </a:cubicBezTo>
                  <a:cubicBezTo>
                    <a:pt x="1726" y="11943"/>
                    <a:pt x="2304" y="10329"/>
                    <a:pt x="2261" y="10175"/>
                  </a:cubicBezTo>
                  <a:cubicBezTo>
                    <a:pt x="2224" y="10022"/>
                    <a:pt x="2875" y="9064"/>
                    <a:pt x="2991" y="8873"/>
                  </a:cubicBezTo>
                  <a:cubicBezTo>
                    <a:pt x="3108" y="8683"/>
                    <a:pt x="3642" y="7915"/>
                    <a:pt x="3685" y="7762"/>
                  </a:cubicBezTo>
                  <a:cubicBezTo>
                    <a:pt x="3722" y="7608"/>
                    <a:pt x="3759" y="5533"/>
                    <a:pt x="3876" y="5416"/>
                  </a:cubicBezTo>
                  <a:cubicBezTo>
                    <a:pt x="3992" y="5306"/>
                    <a:pt x="5024" y="3998"/>
                    <a:pt x="5220" y="3728"/>
                  </a:cubicBezTo>
                  <a:cubicBezTo>
                    <a:pt x="5411" y="3464"/>
                    <a:pt x="6295" y="2039"/>
                    <a:pt x="6295" y="1929"/>
                  </a:cubicBezTo>
                  <a:cubicBezTo>
                    <a:pt x="6295" y="1830"/>
                    <a:pt x="6209" y="486"/>
                    <a:pt x="6258" y="7"/>
                  </a:cubicBezTo>
                  <a:lnTo>
                    <a:pt x="62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1"/>
            <p:cNvSpPr/>
            <p:nvPr/>
          </p:nvSpPr>
          <p:spPr>
            <a:xfrm>
              <a:off x="6710931" y="2241467"/>
              <a:ext cx="260158" cy="361108"/>
            </a:xfrm>
            <a:custGeom>
              <a:avLst/>
              <a:gdLst/>
              <a:ahLst/>
              <a:cxnLst/>
              <a:rect l="l" t="t" r="r" b="b"/>
              <a:pathLst>
                <a:path w="3894" h="5405" extrusionOk="0">
                  <a:moveTo>
                    <a:pt x="560" y="1"/>
                  </a:moveTo>
                  <a:cubicBezTo>
                    <a:pt x="431" y="222"/>
                    <a:pt x="314" y="449"/>
                    <a:pt x="210" y="689"/>
                  </a:cubicBezTo>
                  <a:cubicBezTo>
                    <a:pt x="136" y="897"/>
                    <a:pt x="191" y="1223"/>
                    <a:pt x="136" y="1339"/>
                  </a:cubicBezTo>
                  <a:cubicBezTo>
                    <a:pt x="81" y="1468"/>
                    <a:pt x="38" y="1603"/>
                    <a:pt x="1" y="1745"/>
                  </a:cubicBezTo>
                  <a:cubicBezTo>
                    <a:pt x="1" y="1745"/>
                    <a:pt x="597" y="2242"/>
                    <a:pt x="824" y="2469"/>
                  </a:cubicBezTo>
                  <a:cubicBezTo>
                    <a:pt x="1057" y="2703"/>
                    <a:pt x="1898" y="3280"/>
                    <a:pt x="2015" y="3544"/>
                  </a:cubicBezTo>
                  <a:cubicBezTo>
                    <a:pt x="2132" y="3814"/>
                    <a:pt x="2979" y="4753"/>
                    <a:pt x="3433" y="5263"/>
                  </a:cubicBezTo>
                  <a:cubicBezTo>
                    <a:pt x="3489" y="5318"/>
                    <a:pt x="3544" y="5367"/>
                    <a:pt x="3605" y="5404"/>
                  </a:cubicBezTo>
                  <a:cubicBezTo>
                    <a:pt x="3587" y="5386"/>
                    <a:pt x="3575" y="5361"/>
                    <a:pt x="3569" y="5337"/>
                  </a:cubicBezTo>
                  <a:cubicBezTo>
                    <a:pt x="3513" y="5165"/>
                    <a:pt x="3544" y="4661"/>
                    <a:pt x="3569" y="4483"/>
                  </a:cubicBezTo>
                  <a:cubicBezTo>
                    <a:pt x="3593" y="4305"/>
                    <a:pt x="3569" y="2715"/>
                    <a:pt x="3569" y="2488"/>
                  </a:cubicBezTo>
                  <a:cubicBezTo>
                    <a:pt x="3569" y="2254"/>
                    <a:pt x="3569" y="670"/>
                    <a:pt x="3642" y="517"/>
                  </a:cubicBezTo>
                  <a:lnTo>
                    <a:pt x="38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1"/>
            <p:cNvSpPr/>
            <p:nvPr/>
          </p:nvSpPr>
          <p:spPr>
            <a:xfrm>
              <a:off x="6710931" y="2241868"/>
              <a:ext cx="240917" cy="361108"/>
            </a:xfrm>
            <a:custGeom>
              <a:avLst/>
              <a:gdLst/>
              <a:ahLst/>
              <a:cxnLst/>
              <a:rect l="l" t="t" r="r" b="b"/>
              <a:pathLst>
                <a:path w="3606" h="5405" extrusionOk="0">
                  <a:moveTo>
                    <a:pt x="560" y="1"/>
                  </a:moveTo>
                  <a:cubicBezTo>
                    <a:pt x="431" y="222"/>
                    <a:pt x="314" y="449"/>
                    <a:pt x="210" y="683"/>
                  </a:cubicBezTo>
                  <a:cubicBezTo>
                    <a:pt x="136" y="891"/>
                    <a:pt x="191" y="1223"/>
                    <a:pt x="136" y="1333"/>
                  </a:cubicBezTo>
                  <a:cubicBezTo>
                    <a:pt x="81" y="1468"/>
                    <a:pt x="38" y="1604"/>
                    <a:pt x="1" y="1739"/>
                  </a:cubicBezTo>
                  <a:cubicBezTo>
                    <a:pt x="1" y="1739"/>
                    <a:pt x="597" y="2236"/>
                    <a:pt x="830" y="2469"/>
                  </a:cubicBezTo>
                  <a:cubicBezTo>
                    <a:pt x="1057" y="2697"/>
                    <a:pt x="1904" y="3274"/>
                    <a:pt x="2015" y="3544"/>
                  </a:cubicBezTo>
                  <a:cubicBezTo>
                    <a:pt x="2132" y="3808"/>
                    <a:pt x="2985" y="4754"/>
                    <a:pt x="3440" y="5263"/>
                  </a:cubicBezTo>
                  <a:cubicBezTo>
                    <a:pt x="3489" y="5318"/>
                    <a:pt x="3544" y="5361"/>
                    <a:pt x="3605" y="5404"/>
                  </a:cubicBezTo>
                  <a:lnTo>
                    <a:pt x="3599" y="5398"/>
                  </a:lnTo>
                  <a:cubicBezTo>
                    <a:pt x="3562" y="5355"/>
                    <a:pt x="2973" y="4606"/>
                    <a:pt x="2819" y="4453"/>
                  </a:cubicBezTo>
                  <a:cubicBezTo>
                    <a:pt x="2666" y="4299"/>
                    <a:pt x="2390" y="3839"/>
                    <a:pt x="2261" y="3654"/>
                  </a:cubicBezTo>
                  <a:cubicBezTo>
                    <a:pt x="2132" y="3476"/>
                    <a:pt x="1874" y="3145"/>
                    <a:pt x="1751" y="3071"/>
                  </a:cubicBezTo>
                  <a:cubicBezTo>
                    <a:pt x="1628" y="2991"/>
                    <a:pt x="953" y="2482"/>
                    <a:pt x="805" y="2279"/>
                  </a:cubicBezTo>
                  <a:cubicBezTo>
                    <a:pt x="652" y="2083"/>
                    <a:pt x="130" y="1659"/>
                    <a:pt x="130" y="1659"/>
                  </a:cubicBezTo>
                  <a:cubicBezTo>
                    <a:pt x="130" y="1659"/>
                    <a:pt x="265" y="1303"/>
                    <a:pt x="234" y="1125"/>
                  </a:cubicBezTo>
                  <a:cubicBezTo>
                    <a:pt x="210" y="940"/>
                    <a:pt x="314" y="646"/>
                    <a:pt x="455" y="480"/>
                  </a:cubicBezTo>
                  <a:cubicBezTo>
                    <a:pt x="572" y="333"/>
                    <a:pt x="676" y="173"/>
                    <a:pt x="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6475892" y="2504432"/>
              <a:ext cx="1269" cy="2539"/>
            </a:xfrm>
            <a:custGeom>
              <a:avLst/>
              <a:gdLst/>
              <a:ahLst/>
              <a:cxnLst/>
              <a:rect l="l" t="t" r="r" b="b"/>
              <a:pathLst>
                <a:path w="19" h="38" extrusionOk="0">
                  <a:moveTo>
                    <a:pt x="0" y="1"/>
                  </a:moveTo>
                  <a:lnTo>
                    <a:pt x="19" y="38"/>
                  </a:lnTo>
                  <a:cubicBezTo>
                    <a:pt x="13" y="25"/>
                    <a:pt x="7" y="13"/>
                    <a:pt x="0" y="1"/>
                  </a:cubicBezTo>
                  <a:close/>
                </a:path>
              </a:pathLst>
            </a:custGeom>
            <a:solidFill>
              <a:srgbClr val="58B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1"/>
            <p:cNvSpPr/>
            <p:nvPr/>
          </p:nvSpPr>
          <p:spPr>
            <a:xfrm>
              <a:off x="6456583" y="2431008"/>
              <a:ext cx="643781" cy="960461"/>
            </a:xfrm>
            <a:custGeom>
              <a:avLst/>
              <a:gdLst/>
              <a:ahLst/>
              <a:cxnLst/>
              <a:rect l="l" t="t" r="r" b="b"/>
              <a:pathLst>
                <a:path w="9636" h="14376" extrusionOk="0">
                  <a:moveTo>
                    <a:pt x="1763" y="1"/>
                  </a:moveTo>
                  <a:cubicBezTo>
                    <a:pt x="1683" y="99"/>
                    <a:pt x="523" y="56"/>
                    <a:pt x="474" y="111"/>
                  </a:cubicBezTo>
                  <a:cubicBezTo>
                    <a:pt x="426" y="159"/>
                    <a:pt x="153" y="351"/>
                    <a:pt x="13" y="351"/>
                  </a:cubicBezTo>
                  <a:cubicBezTo>
                    <a:pt x="9" y="351"/>
                    <a:pt x="5" y="351"/>
                    <a:pt x="1" y="351"/>
                  </a:cubicBezTo>
                  <a:lnTo>
                    <a:pt x="1" y="351"/>
                  </a:lnTo>
                  <a:cubicBezTo>
                    <a:pt x="7" y="424"/>
                    <a:pt x="19" y="492"/>
                    <a:pt x="38" y="559"/>
                  </a:cubicBezTo>
                  <a:cubicBezTo>
                    <a:pt x="56" y="633"/>
                    <a:pt x="87" y="713"/>
                    <a:pt x="124" y="787"/>
                  </a:cubicBezTo>
                  <a:cubicBezTo>
                    <a:pt x="167" y="885"/>
                    <a:pt x="228" y="989"/>
                    <a:pt x="289" y="1100"/>
                  </a:cubicBezTo>
                  <a:cubicBezTo>
                    <a:pt x="357" y="1210"/>
                    <a:pt x="418" y="1321"/>
                    <a:pt x="480" y="1431"/>
                  </a:cubicBezTo>
                  <a:cubicBezTo>
                    <a:pt x="535" y="1530"/>
                    <a:pt x="590" y="1640"/>
                    <a:pt x="633" y="1744"/>
                  </a:cubicBezTo>
                  <a:cubicBezTo>
                    <a:pt x="689" y="1892"/>
                    <a:pt x="787" y="2156"/>
                    <a:pt x="891" y="2432"/>
                  </a:cubicBezTo>
                  <a:cubicBezTo>
                    <a:pt x="1045" y="2831"/>
                    <a:pt x="1211" y="3261"/>
                    <a:pt x="1290" y="3396"/>
                  </a:cubicBezTo>
                  <a:cubicBezTo>
                    <a:pt x="1419" y="3630"/>
                    <a:pt x="1917" y="4317"/>
                    <a:pt x="2261" y="4624"/>
                  </a:cubicBezTo>
                  <a:cubicBezTo>
                    <a:pt x="2604" y="4931"/>
                    <a:pt x="2838" y="4931"/>
                    <a:pt x="2801" y="5238"/>
                  </a:cubicBezTo>
                  <a:cubicBezTo>
                    <a:pt x="2758" y="5545"/>
                    <a:pt x="2574" y="6810"/>
                    <a:pt x="2801" y="6927"/>
                  </a:cubicBezTo>
                  <a:cubicBezTo>
                    <a:pt x="3028" y="7044"/>
                    <a:pt x="3261" y="7314"/>
                    <a:pt x="3372" y="7541"/>
                  </a:cubicBezTo>
                  <a:cubicBezTo>
                    <a:pt x="3489" y="7774"/>
                    <a:pt x="3832" y="7965"/>
                    <a:pt x="3949" y="8118"/>
                  </a:cubicBezTo>
                  <a:cubicBezTo>
                    <a:pt x="4060" y="8272"/>
                    <a:pt x="5331" y="9463"/>
                    <a:pt x="5484" y="9573"/>
                  </a:cubicBezTo>
                  <a:cubicBezTo>
                    <a:pt x="5638" y="9690"/>
                    <a:pt x="6332" y="10691"/>
                    <a:pt x="6479" y="10844"/>
                  </a:cubicBezTo>
                  <a:cubicBezTo>
                    <a:pt x="6633" y="10998"/>
                    <a:pt x="7590" y="11262"/>
                    <a:pt x="7818" y="11379"/>
                  </a:cubicBezTo>
                  <a:cubicBezTo>
                    <a:pt x="8051" y="11495"/>
                    <a:pt x="8426" y="11569"/>
                    <a:pt x="8542" y="11686"/>
                  </a:cubicBezTo>
                  <a:cubicBezTo>
                    <a:pt x="8665" y="11802"/>
                    <a:pt x="9162" y="13301"/>
                    <a:pt x="9199" y="13565"/>
                  </a:cubicBezTo>
                  <a:cubicBezTo>
                    <a:pt x="9230" y="13767"/>
                    <a:pt x="9451" y="14105"/>
                    <a:pt x="9568" y="14375"/>
                  </a:cubicBezTo>
                  <a:lnTo>
                    <a:pt x="9635" y="14332"/>
                  </a:lnTo>
                  <a:lnTo>
                    <a:pt x="9635" y="12337"/>
                  </a:lnTo>
                  <a:lnTo>
                    <a:pt x="8579" y="10525"/>
                  </a:lnTo>
                  <a:lnTo>
                    <a:pt x="7713" y="9807"/>
                  </a:lnTo>
                  <a:lnTo>
                    <a:pt x="5951" y="7811"/>
                  </a:lnTo>
                  <a:lnTo>
                    <a:pt x="4846" y="6123"/>
                  </a:lnTo>
                  <a:lnTo>
                    <a:pt x="4103" y="4280"/>
                  </a:lnTo>
                  <a:lnTo>
                    <a:pt x="2647" y="2199"/>
                  </a:lnTo>
                  <a:lnTo>
                    <a:pt x="17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1"/>
            <p:cNvSpPr/>
            <p:nvPr/>
          </p:nvSpPr>
          <p:spPr>
            <a:xfrm>
              <a:off x="6453310" y="2287433"/>
              <a:ext cx="120726" cy="239247"/>
            </a:xfrm>
            <a:custGeom>
              <a:avLst/>
              <a:gdLst/>
              <a:ahLst/>
              <a:cxnLst/>
              <a:rect l="l" t="t" r="r" b="b"/>
              <a:pathLst>
                <a:path w="1807" h="3581" extrusionOk="0">
                  <a:moveTo>
                    <a:pt x="903" y="1"/>
                  </a:moveTo>
                  <a:cubicBezTo>
                    <a:pt x="885" y="19"/>
                    <a:pt x="867" y="37"/>
                    <a:pt x="848" y="56"/>
                  </a:cubicBezTo>
                  <a:cubicBezTo>
                    <a:pt x="498" y="363"/>
                    <a:pt x="154" y="866"/>
                    <a:pt x="81" y="1093"/>
                  </a:cubicBezTo>
                  <a:cubicBezTo>
                    <a:pt x="1" y="1327"/>
                    <a:pt x="1" y="2401"/>
                    <a:pt x="81" y="2708"/>
                  </a:cubicBezTo>
                  <a:cubicBezTo>
                    <a:pt x="99" y="2782"/>
                    <a:pt x="130" y="2862"/>
                    <a:pt x="167" y="2936"/>
                  </a:cubicBezTo>
                  <a:cubicBezTo>
                    <a:pt x="216" y="3034"/>
                    <a:pt x="271" y="3138"/>
                    <a:pt x="338" y="3249"/>
                  </a:cubicBezTo>
                  <a:cubicBezTo>
                    <a:pt x="400" y="3359"/>
                    <a:pt x="461" y="3470"/>
                    <a:pt x="523" y="3580"/>
                  </a:cubicBezTo>
                  <a:cubicBezTo>
                    <a:pt x="1167" y="3108"/>
                    <a:pt x="1665" y="2543"/>
                    <a:pt x="1806" y="2150"/>
                  </a:cubicBezTo>
                  <a:cubicBezTo>
                    <a:pt x="1468" y="1450"/>
                    <a:pt x="1167" y="731"/>
                    <a:pt x="9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1"/>
            <p:cNvSpPr/>
            <p:nvPr/>
          </p:nvSpPr>
          <p:spPr>
            <a:xfrm>
              <a:off x="7309886" y="2525343"/>
              <a:ext cx="414022" cy="1026937"/>
            </a:xfrm>
            <a:custGeom>
              <a:avLst/>
              <a:gdLst/>
              <a:ahLst/>
              <a:cxnLst/>
              <a:rect l="l" t="t" r="r" b="b"/>
              <a:pathLst>
                <a:path w="6197" h="15371" extrusionOk="0">
                  <a:moveTo>
                    <a:pt x="6197" y="1"/>
                  </a:moveTo>
                  <a:cubicBezTo>
                    <a:pt x="6086" y="154"/>
                    <a:pt x="5478" y="971"/>
                    <a:pt x="5374" y="1088"/>
                  </a:cubicBezTo>
                  <a:cubicBezTo>
                    <a:pt x="5257" y="1217"/>
                    <a:pt x="4146" y="1677"/>
                    <a:pt x="3992" y="1794"/>
                  </a:cubicBezTo>
                  <a:cubicBezTo>
                    <a:pt x="3839" y="1911"/>
                    <a:pt x="3476" y="2752"/>
                    <a:pt x="3292" y="2832"/>
                  </a:cubicBezTo>
                  <a:cubicBezTo>
                    <a:pt x="3108" y="2905"/>
                    <a:pt x="2531" y="3790"/>
                    <a:pt x="2377" y="3869"/>
                  </a:cubicBezTo>
                  <a:cubicBezTo>
                    <a:pt x="2224" y="3943"/>
                    <a:pt x="2199" y="4790"/>
                    <a:pt x="2175" y="4981"/>
                  </a:cubicBezTo>
                  <a:cubicBezTo>
                    <a:pt x="2150" y="5171"/>
                    <a:pt x="2304" y="6362"/>
                    <a:pt x="2304" y="6362"/>
                  </a:cubicBezTo>
                  <a:cubicBezTo>
                    <a:pt x="2304" y="6362"/>
                    <a:pt x="2033" y="7247"/>
                    <a:pt x="1917" y="7437"/>
                  </a:cubicBezTo>
                  <a:cubicBezTo>
                    <a:pt x="1800" y="7627"/>
                    <a:pt x="1690" y="8702"/>
                    <a:pt x="1610" y="8972"/>
                  </a:cubicBezTo>
                  <a:cubicBezTo>
                    <a:pt x="1536" y="9242"/>
                    <a:pt x="1100" y="9967"/>
                    <a:pt x="971" y="10237"/>
                  </a:cubicBezTo>
                  <a:cubicBezTo>
                    <a:pt x="842" y="10507"/>
                    <a:pt x="689" y="12116"/>
                    <a:pt x="498" y="12423"/>
                  </a:cubicBezTo>
                  <a:cubicBezTo>
                    <a:pt x="308" y="12730"/>
                    <a:pt x="204" y="14001"/>
                    <a:pt x="118" y="14308"/>
                  </a:cubicBezTo>
                  <a:cubicBezTo>
                    <a:pt x="75" y="14468"/>
                    <a:pt x="32" y="14947"/>
                    <a:pt x="1" y="15370"/>
                  </a:cubicBezTo>
                  <a:cubicBezTo>
                    <a:pt x="1" y="15370"/>
                    <a:pt x="204" y="14584"/>
                    <a:pt x="253" y="14332"/>
                  </a:cubicBezTo>
                  <a:cubicBezTo>
                    <a:pt x="308" y="14075"/>
                    <a:pt x="461" y="13049"/>
                    <a:pt x="511" y="12847"/>
                  </a:cubicBezTo>
                  <a:cubicBezTo>
                    <a:pt x="560" y="12644"/>
                    <a:pt x="713" y="12232"/>
                    <a:pt x="793" y="11925"/>
                  </a:cubicBezTo>
                  <a:cubicBezTo>
                    <a:pt x="867" y="11618"/>
                    <a:pt x="842" y="10802"/>
                    <a:pt x="1020" y="10624"/>
                  </a:cubicBezTo>
                  <a:cubicBezTo>
                    <a:pt x="1204" y="10440"/>
                    <a:pt x="1217" y="9782"/>
                    <a:pt x="1481" y="9494"/>
                  </a:cubicBezTo>
                  <a:cubicBezTo>
                    <a:pt x="1751" y="9205"/>
                    <a:pt x="1788" y="8726"/>
                    <a:pt x="1843" y="8389"/>
                  </a:cubicBezTo>
                  <a:cubicBezTo>
                    <a:pt x="1892" y="8045"/>
                    <a:pt x="1941" y="7701"/>
                    <a:pt x="2021" y="7498"/>
                  </a:cubicBezTo>
                  <a:cubicBezTo>
                    <a:pt x="2095" y="7296"/>
                    <a:pt x="2377" y="6626"/>
                    <a:pt x="2402" y="6461"/>
                  </a:cubicBezTo>
                  <a:cubicBezTo>
                    <a:pt x="2433" y="6295"/>
                    <a:pt x="2353" y="5681"/>
                    <a:pt x="2291" y="5294"/>
                  </a:cubicBezTo>
                  <a:cubicBezTo>
                    <a:pt x="2224" y="4907"/>
                    <a:pt x="2353" y="4637"/>
                    <a:pt x="2377" y="4404"/>
                  </a:cubicBezTo>
                  <a:cubicBezTo>
                    <a:pt x="2402" y="4170"/>
                    <a:pt x="2561" y="3839"/>
                    <a:pt x="2672" y="3740"/>
                  </a:cubicBezTo>
                  <a:cubicBezTo>
                    <a:pt x="2789" y="3636"/>
                    <a:pt x="3053" y="3065"/>
                    <a:pt x="3292" y="3004"/>
                  </a:cubicBezTo>
                  <a:cubicBezTo>
                    <a:pt x="3532" y="2948"/>
                    <a:pt x="3630" y="2666"/>
                    <a:pt x="3759" y="2334"/>
                  </a:cubicBezTo>
                  <a:cubicBezTo>
                    <a:pt x="3888" y="1997"/>
                    <a:pt x="4066" y="1843"/>
                    <a:pt x="4244" y="1794"/>
                  </a:cubicBezTo>
                  <a:cubicBezTo>
                    <a:pt x="4428" y="1745"/>
                    <a:pt x="4913" y="1438"/>
                    <a:pt x="5042" y="1358"/>
                  </a:cubicBezTo>
                  <a:cubicBezTo>
                    <a:pt x="5165" y="1284"/>
                    <a:pt x="5503" y="1155"/>
                    <a:pt x="5656" y="922"/>
                  </a:cubicBezTo>
                  <a:cubicBezTo>
                    <a:pt x="5767" y="756"/>
                    <a:pt x="6049" y="265"/>
                    <a:pt x="6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1" name="Google Shape;2371;p71"/>
            <p:cNvGrpSpPr/>
            <p:nvPr/>
          </p:nvGrpSpPr>
          <p:grpSpPr>
            <a:xfrm>
              <a:off x="7237330" y="2147866"/>
              <a:ext cx="254412" cy="133553"/>
              <a:chOff x="7237330" y="2147866"/>
              <a:chExt cx="254412" cy="133553"/>
            </a:xfrm>
          </p:grpSpPr>
          <p:sp>
            <p:nvSpPr>
              <p:cNvPr id="2372" name="Google Shape;2372;p71"/>
              <p:cNvSpPr/>
              <p:nvPr/>
            </p:nvSpPr>
            <p:spPr>
              <a:xfrm>
                <a:off x="7262317" y="2160694"/>
                <a:ext cx="32069" cy="57857"/>
              </a:xfrm>
              <a:custGeom>
                <a:avLst/>
                <a:gdLst/>
                <a:ahLst/>
                <a:cxnLst/>
                <a:rect l="l" t="t" r="r" b="b"/>
                <a:pathLst>
                  <a:path w="480" h="866" extrusionOk="0">
                    <a:moveTo>
                      <a:pt x="363" y="0"/>
                    </a:moveTo>
                    <a:cubicBezTo>
                      <a:pt x="283" y="0"/>
                      <a:pt x="203" y="6"/>
                      <a:pt x="123" y="25"/>
                    </a:cubicBezTo>
                    <a:cubicBezTo>
                      <a:pt x="50" y="43"/>
                      <a:pt x="1" y="55"/>
                      <a:pt x="1" y="55"/>
                    </a:cubicBezTo>
                    <a:cubicBezTo>
                      <a:pt x="13" y="123"/>
                      <a:pt x="19" y="203"/>
                      <a:pt x="31" y="276"/>
                    </a:cubicBezTo>
                    <a:cubicBezTo>
                      <a:pt x="62" y="491"/>
                      <a:pt x="87" y="719"/>
                      <a:pt x="99" y="817"/>
                    </a:cubicBezTo>
                    <a:lnTo>
                      <a:pt x="105" y="866"/>
                    </a:lnTo>
                    <a:cubicBezTo>
                      <a:pt x="166" y="866"/>
                      <a:pt x="234" y="860"/>
                      <a:pt x="302" y="854"/>
                    </a:cubicBezTo>
                    <a:cubicBezTo>
                      <a:pt x="394" y="835"/>
                      <a:pt x="480" y="817"/>
                      <a:pt x="480" y="817"/>
                    </a:cubicBezTo>
                    <a:cubicBezTo>
                      <a:pt x="480" y="805"/>
                      <a:pt x="473" y="792"/>
                      <a:pt x="473" y="774"/>
                    </a:cubicBezTo>
                    <a:lnTo>
                      <a:pt x="467" y="682"/>
                    </a:lnTo>
                    <a:cubicBezTo>
                      <a:pt x="443" y="510"/>
                      <a:pt x="424" y="350"/>
                      <a:pt x="400" y="221"/>
                    </a:cubicBezTo>
                    <a:cubicBezTo>
                      <a:pt x="381" y="92"/>
                      <a:pt x="363" y="0"/>
                      <a:pt x="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1"/>
              <p:cNvSpPr/>
              <p:nvPr/>
            </p:nvSpPr>
            <p:spPr>
              <a:xfrm>
                <a:off x="7303338" y="2154547"/>
                <a:ext cx="31668" cy="57457"/>
              </a:xfrm>
              <a:custGeom>
                <a:avLst/>
                <a:gdLst/>
                <a:ahLst/>
                <a:cxnLst/>
                <a:rect l="l" t="t" r="r" b="b"/>
                <a:pathLst>
                  <a:path w="474" h="860" extrusionOk="0">
                    <a:moveTo>
                      <a:pt x="363" y="0"/>
                    </a:moveTo>
                    <a:cubicBezTo>
                      <a:pt x="240" y="0"/>
                      <a:pt x="117" y="18"/>
                      <a:pt x="1" y="55"/>
                    </a:cubicBezTo>
                    <a:cubicBezTo>
                      <a:pt x="7" y="123"/>
                      <a:pt x="19" y="203"/>
                      <a:pt x="31" y="276"/>
                    </a:cubicBezTo>
                    <a:cubicBezTo>
                      <a:pt x="62" y="504"/>
                      <a:pt x="87" y="749"/>
                      <a:pt x="99" y="835"/>
                    </a:cubicBezTo>
                    <a:lnTo>
                      <a:pt x="99" y="860"/>
                    </a:lnTo>
                    <a:cubicBezTo>
                      <a:pt x="222" y="854"/>
                      <a:pt x="351" y="841"/>
                      <a:pt x="473" y="817"/>
                    </a:cubicBezTo>
                    <a:cubicBezTo>
                      <a:pt x="473" y="804"/>
                      <a:pt x="473" y="792"/>
                      <a:pt x="473" y="786"/>
                    </a:cubicBezTo>
                    <a:cubicBezTo>
                      <a:pt x="473" y="737"/>
                      <a:pt x="467" y="694"/>
                      <a:pt x="461" y="645"/>
                    </a:cubicBezTo>
                    <a:cubicBezTo>
                      <a:pt x="443" y="491"/>
                      <a:pt x="418" y="338"/>
                      <a:pt x="400" y="221"/>
                    </a:cubicBezTo>
                    <a:cubicBezTo>
                      <a:pt x="381" y="92"/>
                      <a:pt x="363" y="0"/>
                      <a:pt x="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7345228" y="2147866"/>
                <a:ext cx="32002" cy="57590"/>
              </a:xfrm>
              <a:custGeom>
                <a:avLst/>
                <a:gdLst/>
                <a:ahLst/>
                <a:cxnLst/>
                <a:rect l="l" t="t" r="r" b="b"/>
                <a:pathLst>
                  <a:path w="479" h="862" extrusionOk="0">
                    <a:moveTo>
                      <a:pt x="323" y="0"/>
                    </a:moveTo>
                    <a:cubicBezTo>
                      <a:pt x="252" y="0"/>
                      <a:pt x="181" y="11"/>
                      <a:pt x="111" y="26"/>
                    </a:cubicBezTo>
                    <a:cubicBezTo>
                      <a:pt x="74" y="32"/>
                      <a:pt x="37" y="45"/>
                      <a:pt x="0" y="57"/>
                    </a:cubicBezTo>
                    <a:cubicBezTo>
                      <a:pt x="12" y="125"/>
                      <a:pt x="25" y="198"/>
                      <a:pt x="37" y="278"/>
                    </a:cubicBezTo>
                    <a:cubicBezTo>
                      <a:pt x="68" y="518"/>
                      <a:pt x="98" y="788"/>
                      <a:pt x="104" y="849"/>
                    </a:cubicBezTo>
                    <a:lnTo>
                      <a:pt x="104" y="861"/>
                    </a:lnTo>
                    <a:cubicBezTo>
                      <a:pt x="233" y="855"/>
                      <a:pt x="356" y="843"/>
                      <a:pt x="479" y="812"/>
                    </a:cubicBezTo>
                    <a:cubicBezTo>
                      <a:pt x="479" y="812"/>
                      <a:pt x="479" y="812"/>
                      <a:pt x="479" y="806"/>
                    </a:cubicBezTo>
                    <a:lnTo>
                      <a:pt x="479" y="794"/>
                    </a:lnTo>
                    <a:cubicBezTo>
                      <a:pt x="479" y="757"/>
                      <a:pt x="473" y="726"/>
                      <a:pt x="467" y="690"/>
                    </a:cubicBezTo>
                    <a:cubicBezTo>
                      <a:pt x="448" y="518"/>
                      <a:pt x="424" y="352"/>
                      <a:pt x="405" y="217"/>
                    </a:cubicBezTo>
                    <a:cubicBezTo>
                      <a:pt x="387" y="88"/>
                      <a:pt x="368" y="2"/>
                      <a:pt x="368" y="2"/>
                    </a:cubicBezTo>
                    <a:cubicBezTo>
                      <a:pt x="353" y="1"/>
                      <a:pt x="338" y="0"/>
                      <a:pt x="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1"/>
              <p:cNvSpPr/>
              <p:nvPr/>
            </p:nvSpPr>
            <p:spPr>
              <a:xfrm>
                <a:off x="7252496" y="2193899"/>
                <a:ext cx="173973" cy="50508"/>
              </a:xfrm>
              <a:custGeom>
                <a:avLst/>
                <a:gdLst/>
                <a:ahLst/>
                <a:cxnLst/>
                <a:rect l="l" t="t" r="r" b="b"/>
                <a:pathLst>
                  <a:path w="2604" h="756" extrusionOk="0">
                    <a:moveTo>
                      <a:pt x="2524" y="1"/>
                    </a:moveTo>
                    <a:cubicBezTo>
                      <a:pt x="2364" y="31"/>
                      <a:pt x="2180" y="62"/>
                      <a:pt x="1996" y="93"/>
                    </a:cubicBezTo>
                    <a:lnTo>
                      <a:pt x="1867" y="117"/>
                    </a:lnTo>
                    <a:cubicBezTo>
                      <a:pt x="1738" y="136"/>
                      <a:pt x="1615" y="154"/>
                      <a:pt x="1492" y="172"/>
                    </a:cubicBezTo>
                    <a:lnTo>
                      <a:pt x="1480" y="172"/>
                    </a:lnTo>
                    <a:lnTo>
                      <a:pt x="1302" y="197"/>
                    </a:lnTo>
                    <a:lnTo>
                      <a:pt x="1228" y="197"/>
                    </a:lnTo>
                    <a:cubicBezTo>
                      <a:pt x="1099" y="215"/>
                      <a:pt x="977" y="234"/>
                      <a:pt x="854" y="246"/>
                    </a:cubicBezTo>
                    <a:lnTo>
                      <a:pt x="756" y="258"/>
                    </a:lnTo>
                    <a:lnTo>
                      <a:pt x="700" y="265"/>
                    </a:lnTo>
                    <a:lnTo>
                      <a:pt x="620" y="277"/>
                    </a:lnTo>
                    <a:lnTo>
                      <a:pt x="442" y="295"/>
                    </a:lnTo>
                    <a:lnTo>
                      <a:pt x="436" y="295"/>
                    </a:lnTo>
                    <a:lnTo>
                      <a:pt x="246" y="320"/>
                    </a:lnTo>
                    <a:lnTo>
                      <a:pt x="0" y="344"/>
                    </a:lnTo>
                    <a:cubicBezTo>
                      <a:pt x="25" y="467"/>
                      <a:pt x="43" y="596"/>
                      <a:pt x="62" y="670"/>
                    </a:cubicBezTo>
                    <a:cubicBezTo>
                      <a:pt x="68" y="719"/>
                      <a:pt x="74" y="756"/>
                      <a:pt x="74" y="756"/>
                    </a:cubicBezTo>
                    <a:cubicBezTo>
                      <a:pt x="221" y="737"/>
                      <a:pt x="375" y="725"/>
                      <a:pt x="528" y="713"/>
                    </a:cubicBezTo>
                    <a:cubicBezTo>
                      <a:pt x="1591" y="596"/>
                      <a:pt x="2604" y="418"/>
                      <a:pt x="2604" y="418"/>
                    </a:cubicBezTo>
                    <a:cubicBezTo>
                      <a:pt x="2604" y="387"/>
                      <a:pt x="2604" y="363"/>
                      <a:pt x="2598" y="332"/>
                    </a:cubicBezTo>
                    <a:cubicBezTo>
                      <a:pt x="2598" y="314"/>
                      <a:pt x="2592" y="289"/>
                      <a:pt x="2592" y="271"/>
                    </a:cubicBezTo>
                    <a:cubicBezTo>
                      <a:pt x="2573" y="179"/>
                      <a:pt x="2549" y="86"/>
                      <a:pt x="2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7237330" y="2198842"/>
                <a:ext cx="254412" cy="82577"/>
              </a:xfrm>
              <a:custGeom>
                <a:avLst/>
                <a:gdLst/>
                <a:ahLst/>
                <a:cxnLst/>
                <a:rect l="l" t="t" r="r" b="b"/>
                <a:pathLst>
                  <a:path w="3808" h="1236" extrusionOk="0">
                    <a:moveTo>
                      <a:pt x="3807" y="0"/>
                    </a:moveTo>
                    <a:lnTo>
                      <a:pt x="3807" y="0"/>
                    </a:lnTo>
                    <a:cubicBezTo>
                      <a:pt x="3807" y="0"/>
                      <a:pt x="3678" y="43"/>
                      <a:pt x="3439" y="105"/>
                    </a:cubicBezTo>
                    <a:lnTo>
                      <a:pt x="3334" y="135"/>
                    </a:lnTo>
                    <a:cubicBezTo>
                      <a:pt x="3193" y="166"/>
                      <a:pt x="3027" y="209"/>
                      <a:pt x="2825" y="252"/>
                    </a:cubicBezTo>
                    <a:cubicBezTo>
                      <a:pt x="2407" y="338"/>
                      <a:pt x="1867" y="436"/>
                      <a:pt x="1228" y="510"/>
                    </a:cubicBezTo>
                    <a:cubicBezTo>
                      <a:pt x="1081" y="528"/>
                      <a:pt x="921" y="547"/>
                      <a:pt x="755" y="565"/>
                    </a:cubicBezTo>
                    <a:lnTo>
                      <a:pt x="737" y="565"/>
                    </a:lnTo>
                    <a:cubicBezTo>
                      <a:pt x="590" y="577"/>
                      <a:pt x="436" y="590"/>
                      <a:pt x="283" y="596"/>
                    </a:cubicBezTo>
                    <a:cubicBezTo>
                      <a:pt x="190" y="602"/>
                      <a:pt x="92" y="608"/>
                      <a:pt x="0" y="614"/>
                    </a:cubicBezTo>
                    <a:cubicBezTo>
                      <a:pt x="19" y="663"/>
                      <a:pt x="43" y="712"/>
                      <a:pt x="68" y="762"/>
                    </a:cubicBezTo>
                    <a:cubicBezTo>
                      <a:pt x="172" y="934"/>
                      <a:pt x="313" y="1093"/>
                      <a:pt x="479" y="1216"/>
                    </a:cubicBezTo>
                    <a:cubicBezTo>
                      <a:pt x="479" y="1216"/>
                      <a:pt x="1061" y="1235"/>
                      <a:pt x="1748" y="1235"/>
                    </a:cubicBezTo>
                    <a:cubicBezTo>
                      <a:pt x="2341" y="1235"/>
                      <a:pt x="3013" y="1221"/>
                      <a:pt x="3457" y="1167"/>
                    </a:cubicBezTo>
                    <a:cubicBezTo>
                      <a:pt x="3457" y="1167"/>
                      <a:pt x="3476" y="1124"/>
                      <a:pt x="3506" y="1050"/>
                    </a:cubicBezTo>
                    <a:cubicBezTo>
                      <a:pt x="3629" y="768"/>
                      <a:pt x="3727" y="467"/>
                      <a:pt x="3783" y="160"/>
                    </a:cubicBezTo>
                    <a:cubicBezTo>
                      <a:pt x="3795" y="111"/>
                      <a:pt x="3801" y="55"/>
                      <a:pt x="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7237330" y="2198842"/>
                <a:ext cx="254412" cy="50909"/>
              </a:xfrm>
              <a:custGeom>
                <a:avLst/>
                <a:gdLst/>
                <a:ahLst/>
                <a:cxnLst/>
                <a:rect l="l" t="t" r="r" b="b"/>
                <a:pathLst>
                  <a:path w="3808" h="762" extrusionOk="0">
                    <a:moveTo>
                      <a:pt x="3807" y="0"/>
                    </a:moveTo>
                    <a:lnTo>
                      <a:pt x="3807" y="0"/>
                    </a:lnTo>
                    <a:cubicBezTo>
                      <a:pt x="3807" y="0"/>
                      <a:pt x="3678" y="43"/>
                      <a:pt x="3439" y="105"/>
                    </a:cubicBezTo>
                    <a:lnTo>
                      <a:pt x="3340" y="135"/>
                    </a:lnTo>
                    <a:cubicBezTo>
                      <a:pt x="3199" y="166"/>
                      <a:pt x="3027" y="209"/>
                      <a:pt x="2825" y="252"/>
                    </a:cubicBezTo>
                    <a:cubicBezTo>
                      <a:pt x="2407" y="338"/>
                      <a:pt x="1867" y="436"/>
                      <a:pt x="1228" y="510"/>
                    </a:cubicBezTo>
                    <a:cubicBezTo>
                      <a:pt x="1081" y="528"/>
                      <a:pt x="921" y="547"/>
                      <a:pt x="755" y="565"/>
                    </a:cubicBezTo>
                    <a:lnTo>
                      <a:pt x="737" y="565"/>
                    </a:lnTo>
                    <a:cubicBezTo>
                      <a:pt x="590" y="577"/>
                      <a:pt x="442" y="590"/>
                      <a:pt x="289" y="596"/>
                    </a:cubicBezTo>
                    <a:cubicBezTo>
                      <a:pt x="190" y="602"/>
                      <a:pt x="98" y="608"/>
                      <a:pt x="0" y="614"/>
                    </a:cubicBezTo>
                    <a:cubicBezTo>
                      <a:pt x="19" y="663"/>
                      <a:pt x="43" y="712"/>
                      <a:pt x="74" y="762"/>
                    </a:cubicBezTo>
                    <a:cubicBezTo>
                      <a:pt x="215" y="749"/>
                      <a:pt x="467" y="731"/>
                      <a:pt x="774" y="706"/>
                    </a:cubicBezTo>
                    <a:cubicBezTo>
                      <a:pt x="1492" y="639"/>
                      <a:pt x="2542" y="510"/>
                      <a:pt x="3359" y="295"/>
                    </a:cubicBezTo>
                    <a:lnTo>
                      <a:pt x="3445" y="270"/>
                    </a:lnTo>
                    <a:cubicBezTo>
                      <a:pt x="3568" y="240"/>
                      <a:pt x="3678" y="197"/>
                      <a:pt x="3783" y="160"/>
                    </a:cubicBezTo>
                    <a:cubicBezTo>
                      <a:pt x="3795" y="111"/>
                      <a:pt x="3801" y="55"/>
                      <a:pt x="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7262317" y="2160961"/>
                <a:ext cx="26724" cy="18640"/>
              </a:xfrm>
              <a:custGeom>
                <a:avLst/>
                <a:gdLst/>
                <a:ahLst/>
                <a:cxnLst/>
                <a:rect l="l" t="t" r="r" b="b"/>
                <a:pathLst>
                  <a:path w="400" h="279" extrusionOk="0">
                    <a:moveTo>
                      <a:pt x="319" y="1"/>
                    </a:moveTo>
                    <a:cubicBezTo>
                      <a:pt x="254" y="1"/>
                      <a:pt x="189" y="11"/>
                      <a:pt x="123" y="21"/>
                    </a:cubicBezTo>
                    <a:cubicBezTo>
                      <a:pt x="50" y="39"/>
                      <a:pt x="1" y="58"/>
                      <a:pt x="1" y="58"/>
                    </a:cubicBezTo>
                    <a:cubicBezTo>
                      <a:pt x="13" y="125"/>
                      <a:pt x="19" y="199"/>
                      <a:pt x="31" y="279"/>
                    </a:cubicBezTo>
                    <a:cubicBezTo>
                      <a:pt x="68" y="272"/>
                      <a:pt x="111" y="260"/>
                      <a:pt x="160" y="254"/>
                    </a:cubicBezTo>
                    <a:cubicBezTo>
                      <a:pt x="234" y="242"/>
                      <a:pt x="320" y="229"/>
                      <a:pt x="400" y="217"/>
                    </a:cubicBezTo>
                    <a:cubicBezTo>
                      <a:pt x="381" y="88"/>
                      <a:pt x="363" y="2"/>
                      <a:pt x="363" y="2"/>
                    </a:cubicBezTo>
                    <a:cubicBezTo>
                      <a:pt x="348" y="1"/>
                      <a:pt x="334" y="1"/>
                      <a:pt x="3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7302937" y="2154547"/>
                <a:ext cx="27125" cy="18506"/>
              </a:xfrm>
              <a:custGeom>
                <a:avLst/>
                <a:gdLst/>
                <a:ahLst/>
                <a:cxnLst/>
                <a:rect l="l" t="t" r="r" b="b"/>
                <a:pathLst>
                  <a:path w="406" h="277" extrusionOk="0">
                    <a:moveTo>
                      <a:pt x="369" y="0"/>
                    </a:moveTo>
                    <a:cubicBezTo>
                      <a:pt x="240" y="0"/>
                      <a:pt x="117" y="18"/>
                      <a:pt x="1" y="55"/>
                    </a:cubicBezTo>
                    <a:cubicBezTo>
                      <a:pt x="13" y="123"/>
                      <a:pt x="25" y="203"/>
                      <a:pt x="31" y="276"/>
                    </a:cubicBezTo>
                    <a:lnTo>
                      <a:pt x="129" y="258"/>
                    </a:lnTo>
                    <a:cubicBezTo>
                      <a:pt x="209" y="246"/>
                      <a:pt x="308" y="227"/>
                      <a:pt x="406" y="215"/>
                    </a:cubicBezTo>
                    <a:cubicBezTo>
                      <a:pt x="381" y="86"/>
                      <a:pt x="369" y="0"/>
                      <a:pt x="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7345228" y="2147866"/>
                <a:ext cx="27125" cy="18640"/>
              </a:xfrm>
              <a:custGeom>
                <a:avLst/>
                <a:gdLst/>
                <a:ahLst/>
                <a:cxnLst/>
                <a:rect l="l" t="t" r="r" b="b"/>
                <a:pathLst>
                  <a:path w="406" h="279" extrusionOk="0">
                    <a:moveTo>
                      <a:pt x="323" y="0"/>
                    </a:moveTo>
                    <a:cubicBezTo>
                      <a:pt x="252" y="0"/>
                      <a:pt x="181" y="11"/>
                      <a:pt x="111" y="26"/>
                    </a:cubicBezTo>
                    <a:cubicBezTo>
                      <a:pt x="74" y="32"/>
                      <a:pt x="37" y="45"/>
                      <a:pt x="0" y="57"/>
                    </a:cubicBezTo>
                    <a:cubicBezTo>
                      <a:pt x="12" y="125"/>
                      <a:pt x="25" y="198"/>
                      <a:pt x="31" y="278"/>
                    </a:cubicBezTo>
                    <a:cubicBezTo>
                      <a:pt x="68" y="272"/>
                      <a:pt x="104" y="266"/>
                      <a:pt x="141" y="260"/>
                    </a:cubicBezTo>
                    <a:cubicBezTo>
                      <a:pt x="221" y="241"/>
                      <a:pt x="313" y="229"/>
                      <a:pt x="405" y="217"/>
                    </a:cubicBezTo>
                    <a:cubicBezTo>
                      <a:pt x="381" y="88"/>
                      <a:pt x="368" y="2"/>
                      <a:pt x="368" y="2"/>
                    </a:cubicBezTo>
                    <a:cubicBezTo>
                      <a:pt x="353" y="1"/>
                      <a:pt x="338"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7276280" y="2256232"/>
                <a:ext cx="14431" cy="12360"/>
              </a:xfrm>
              <a:custGeom>
                <a:avLst/>
                <a:gdLst/>
                <a:ahLst/>
                <a:cxnLst/>
                <a:rect l="l" t="t" r="r" b="b"/>
                <a:pathLst>
                  <a:path w="216" h="185" extrusionOk="0">
                    <a:moveTo>
                      <a:pt x="123" y="1"/>
                    </a:moveTo>
                    <a:cubicBezTo>
                      <a:pt x="43" y="1"/>
                      <a:pt x="0" y="93"/>
                      <a:pt x="56" y="154"/>
                    </a:cubicBezTo>
                    <a:cubicBezTo>
                      <a:pt x="75" y="175"/>
                      <a:pt x="98" y="185"/>
                      <a:pt x="122" y="185"/>
                    </a:cubicBezTo>
                    <a:cubicBezTo>
                      <a:pt x="167" y="185"/>
                      <a:pt x="211" y="150"/>
                      <a:pt x="215" y="93"/>
                    </a:cubicBezTo>
                    <a:cubicBezTo>
                      <a:pt x="215" y="44"/>
                      <a:pt x="172"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7318504" y="2255030"/>
                <a:ext cx="12427" cy="12761"/>
              </a:xfrm>
              <a:custGeom>
                <a:avLst/>
                <a:gdLst/>
                <a:ahLst/>
                <a:cxnLst/>
                <a:rect l="l" t="t" r="r" b="b"/>
                <a:pathLst>
                  <a:path w="186" h="191" extrusionOk="0">
                    <a:moveTo>
                      <a:pt x="93" y="0"/>
                    </a:moveTo>
                    <a:cubicBezTo>
                      <a:pt x="44" y="0"/>
                      <a:pt x="1" y="43"/>
                      <a:pt x="1" y="99"/>
                    </a:cubicBezTo>
                    <a:cubicBezTo>
                      <a:pt x="1" y="148"/>
                      <a:pt x="44" y="191"/>
                      <a:pt x="93" y="191"/>
                    </a:cubicBezTo>
                    <a:cubicBezTo>
                      <a:pt x="148" y="191"/>
                      <a:pt x="185" y="148"/>
                      <a:pt x="185" y="99"/>
                    </a:cubicBezTo>
                    <a:cubicBezTo>
                      <a:pt x="185" y="43"/>
                      <a:pt x="148"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1"/>
              <p:cNvSpPr/>
              <p:nvPr/>
            </p:nvSpPr>
            <p:spPr>
              <a:xfrm>
                <a:off x="7359125" y="2254228"/>
                <a:ext cx="12360" cy="12761"/>
              </a:xfrm>
              <a:custGeom>
                <a:avLst/>
                <a:gdLst/>
                <a:ahLst/>
                <a:cxnLst/>
                <a:rect l="l" t="t" r="r" b="b"/>
                <a:pathLst>
                  <a:path w="185" h="191" extrusionOk="0">
                    <a:moveTo>
                      <a:pt x="93" y="0"/>
                    </a:moveTo>
                    <a:cubicBezTo>
                      <a:pt x="38" y="0"/>
                      <a:pt x="1" y="43"/>
                      <a:pt x="1" y="92"/>
                    </a:cubicBezTo>
                    <a:cubicBezTo>
                      <a:pt x="1" y="148"/>
                      <a:pt x="38" y="190"/>
                      <a:pt x="93" y="190"/>
                    </a:cubicBezTo>
                    <a:cubicBezTo>
                      <a:pt x="142" y="190"/>
                      <a:pt x="185" y="148"/>
                      <a:pt x="185" y="92"/>
                    </a:cubicBezTo>
                    <a:cubicBezTo>
                      <a:pt x="185" y="43"/>
                      <a:pt x="142"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1"/>
              <p:cNvSpPr/>
              <p:nvPr/>
            </p:nvSpPr>
            <p:spPr>
              <a:xfrm>
                <a:off x="7397274" y="2252959"/>
                <a:ext cx="14431" cy="12493"/>
              </a:xfrm>
              <a:custGeom>
                <a:avLst/>
                <a:gdLst/>
                <a:ahLst/>
                <a:cxnLst/>
                <a:rect l="l" t="t" r="r" b="b"/>
                <a:pathLst>
                  <a:path w="216" h="187" extrusionOk="0">
                    <a:moveTo>
                      <a:pt x="124" y="1"/>
                    </a:moveTo>
                    <a:cubicBezTo>
                      <a:pt x="44" y="1"/>
                      <a:pt x="1" y="99"/>
                      <a:pt x="56" y="160"/>
                    </a:cubicBezTo>
                    <a:cubicBezTo>
                      <a:pt x="74" y="179"/>
                      <a:pt x="98" y="187"/>
                      <a:pt x="121" y="187"/>
                    </a:cubicBezTo>
                    <a:cubicBezTo>
                      <a:pt x="169" y="187"/>
                      <a:pt x="216" y="153"/>
                      <a:pt x="216" y="99"/>
                    </a:cubicBezTo>
                    <a:cubicBezTo>
                      <a:pt x="216" y="44"/>
                      <a:pt x="179"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7437494" y="2252157"/>
                <a:ext cx="14832" cy="12293"/>
              </a:xfrm>
              <a:custGeom>
                <a:avLst/>
                <a:gdLst/>
                <a:ahLst/>
                <a:cxnLst/>
                <a:rect l="l" t="t" r="r" b="b"/>
                <a:pathLst>
                  <a:path w="222" h="184" extrusionOk="0">
                    <a:moveTo>
                      <a:pt x="123" y="0"/>
                    </a:moveTo>
                    <a:cubicBezTo>
                      <a:pt x="44" y="0"/>
                      <a:pt x="1" y="99"/>
                      <a:pt x="62" y="154"/>
                    </a:cubicBezTo>
                    <a:cubicBezTo>
                      <a:pt x="80" y="174"/>
                      <a:pt x="103" y="183"/>
                      <a:pt x="126" y="183"/>
                    </a:cubicBezTo>
                    <a:cubicBezTo>
                      <a:pt x="172" y="183"/>
                      <a:pt x="218" y="146"/>
                      <a:pt x="222" y="93"/>
                    </a:cubicBezTo>
                    <a:cubicBezTo>
                      <a:pt x="222" y="43"/>
                      <a:pt x="179"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71"/>
            <p:cNvSpPr/>
            <p:nvPr/>
          </p:nvSpPr>
          <p:spPr>
            <a:xfrm>
              <a:off x="7338213" y="2206192"/>
              <a:ext cx="1336" cy="67"/>
            </a:xfrm>
            <a:custGeom>
              <a:avLst/>
              <a:gdLst/>
              <a:ahLst/>
              <a:cxnLst/>
              <a:rect l="l" t="t" r="r" b="b"/>
              <a:pathLst>
                <a:path w="20" h="1" extrusionOk="0">
                  <a:moveTo>
                    <a:pt x="19" y="1"/>
                  </a:moveTo>
                  <a:lnTo>
                    <a:pt x="19" y="1"/>
                  </a:lnTo>
                  <a:lnTo>
                    <a:pt x="1" y="1"/>
                  </a:lnTo>
                  <a:close/>
                </a:path>
              </a:pathLst>
            </a:custGeom>
            <a:solidFill>
              <a:srgbClr val="021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6747476" y="1726228"/>
              <a:ext cx="44362" cy="20978"/>
            </a:xfrm>
            <a:custGeom>
              <a:avLst/>
              <a:gdLst/>
              <a:ahLst/>
              <a:cxnLst/>
              <a:rect l="l" t="t" r="r" b="b"/>
              <a:pathLst>
                <a:path w="664" h="314" extrusionOk="0">
                  <a:moveTo>
                    <a:pt x="565" y="1"/>
                  </a:moveTo>
                  <a:cubicBezTo>
                    <a:pt x="529" y="1"/>
                    <a:pt x="492" y="7"/>
                    <a:pt x="455" y="25"/>
                  </a:cubicBezTo>
                  <a:cubicBezTo>
                    <a:pt x="418" y="37"/>
                    <a:pt x="387" y="68"/>
                    <a:pt x="369" y="105"/>
                  </a:cubicBezTo>
                  <a:cubicBezTo>
                    <a:pt x="361" y="121"/>
                    <a:pt x="355" y="137"/>
                    <a:pt x="351" y="153"/>
                  </a:cubicBezTo>
                  <a:lnTo>
                    <a:pt x="351" y="153"/>
                  </a:lnTo>
                  <a:cubicBezTo>
                    <a:pt x="341" y="140"/>
                    <a:pt x="330" y="128"/>
                    <a:pt x="320" y="117"/>
                  </a:cubicBezTo>
                  <a:cubicBezTo>
                    <a:pt x="289" y="86"/>
                    <a:pt x="252" y="68"/>
                    <a:pt x="209" y="62"/>
                  </a:cubicBezTo>
                  <a:cubicBezTo>
                    <a:pt x="194" y="59"/>
                    <a:pt x="179" y="58"/>
                    <a:pt x="163" y="58"/>
                  </a:cubicBezTo>
                  <a:cubicBezTo>
                    <a:pt x="142" y="58"/>
                    <a:pt x="120" y="61"/>
                    <a:pt x="99" y="68"/>
                  </a:cubicBezTo>
                  <a:cubicBezTo>
                    <a:pt x="62" y="80"/>
                    <a:pt x="25" y="99"/>
                    <a:pt x="0" y="123"/>
                  </a:cubicBezTo>
                  <a:cubicBezTo>
                    <a:pt x="43" y="98"/>
                    <a:pt x="92" y="87"/>
                    <a:pt x="141" y="87"/>
                  </a:cubicBezTo>
                  <a:cubicBezTo>
                    <a:pt x="162" y="87"/>
                    <a:pt x="183" y="89"/>
                    <a:pt x="203" y="93"/>
                  </a:cubicBezTo>
                  <a:cubicBezTo>
                    <a:pt x="264" y="117"/>
                    <a:pt x="320" y="166"/>
                    <a:pt x="344" y="228"/>
                  </a:cubicBezTo>
                  <a:lnTo>
                    <a:pt x="393" y="314"/>
                  </a:lnTo>
                  <a:lnTo>
                    <a:pt x="393" y="215"/>
                  </a:lnTo>
                  <a:cubicBezTo>
                    <a:pt x="393" y="185"/>
                    <a:pt x="400" y="154"/>
                    <a:pt x="412" y="123"/>
                  </a:cubicBezTo>
                  <a:cubicBezTo>
                    <a:pt x="424" y="93"/>
                    <a:pt x="443" y="68"/>
                    <a:pt x="473" y="56"/>
                  </a:cubicBezTo>
                  <a:cubicBezTo>
                    <a:pt x="512" y="30"/>
                    <a:pt x="559" y="19"/>
                    <a:pt x="605" y="19"/>
                  </a:cubicBezTo>
                  <a:cubicBezTo>
                    <a:pt x="625" y="19"/>
                    <a:pt x="645" y="21"/>
                    <a:pt x="664" y="25"/>
                  </a:cubicBezTo>
                  <a:cubicBezTo>
                    <a:pt x="633" y="7"/>
                    <a:pt x="602"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71"/>
            <p:cNvGrpSpPr/>
            <p:nvPr/>
          </p:nvGrpSpPr>
          <p:grpSpPr>
            <a:xfrm>
              <a:off x="5866648" y="1340600"/>
              <a:ext cx="2564113" cy="681062"/>
              <a:chOff x="5866648" y="1340600"/>
              <a:chExt cx="2564113" cy="681062"/>
            </a:xfrm>
          </p:grpSpPr>
          <p:grpSp>
            <p:nvGrpSpPr>
              <p:cNvPr id="2389" name="Google Shape;2389;p71"/>
              <p:cNvGrpSpPr/>
              <p:nvPr/>
            </p:nvGrpSpPr>
            <p:grpSpPr>
              <a:xfrm>
                <a:off x="5866648" y="1340600"/>
                <a:ext cx="2564113" cy="681062"/>
                <a:chOff x="5866648" y="1340600"/>
                <a:chExt cx="2564113" cy="681062"/>
              </a:xfrm>
            </p:grpSpPr>
            <p:sp>
              <p:nvSpPr>
                <p:cNvPr id="2390" name="Google Shape;2390;p71"/>
                <p:cNvSpPr/>
                <p:nvPr/>
              </p:nvSpPr>
              <p:spPr>
                <a:xfrm>
                  <a:off x="5866648" y="1454110"/>
                  <a:ext cx="598618" cy="64605"/>
                </a:xfrm>
                <a:custGeom>
                  <a:avLst/>
                  <a:gdLst/>
                  <a:ahLst/>
                  <a:cxnLst/>
                  <a:rect l="l" t="t" r="r" b="b"/>
                  <a:pathLst>
                    <a:path w="8960" h="967" extrusionOk="0">
                      <a:moveTo>
                        <a:pt x="344" y="0"/>
                      </a:moveTo>
                      <a:cubicBezTo>
                        <a:pt x="230" y="0"/>
                        <a:pt x="115" y="1"/>
                        <a:pt x="1" y="2"/>
                      </a:cubicBezTo>
                      <a:lnTo>
                        <a:pt x="1" y="905"/>
                      </a:lnTo>
                      <a:cubicBezTo>
                        <a:pt x="271" y="893"/>
                        <a:pt x="517" y="881"/>
                        <a:pt x="676" y="862"/>
                      </a:cubicBezTo>
                      <a:cubicBezTo>
                        <a:pt x="959" y="838"/>
                        <a:pt x="1697" y="825"/>
                        <a:pt x="2431" y="825"/>
                      </a:cubicBezTo>
                      <a:cubicBezTo>
                        <a:pt x="3165" y="825"/>
                        <a:pt x="3894" y="838"/>
                        <a:pt x="4158" y="862"/>
                      </a:cubicBezTo>
                      <a:cubicBezTo>
                        <a:pt x="4680" y="917"/>
                        <a:pt x="6651" y="966"/>
                        <a:pt x="7148" y="966"/>
                      </a:cubicBezTo>
                      <a:cubicBezTo>
                        <a:pt x="7646" y="966"/>
                        <a:pt x="8960" y="709"/>
                        <a:pt x="8696" y="709"/>
                      </a:cubicBezTo>
                      <a:cubicBezTo>
                        <a:pt x="8432" y="709"/>
                        <a:pt x="5933" y="506"/>
                        <a:pt x="5245" y="457"/>
                      </a:cubicBezTo>
                      <a:cubicBezTo>
                        <a:pt x="4551" y="408"/>
                        <a:pt x="2199" y="150"/>
                        <a:pt x="1432" y="45"/>
                      </a:cubicBezTo>
                      <a:cubicBezTo>
                        <a:pt x="1183" y="11"/>
                        <a:pt x="777" y="0"/>
                        <a:pt x="3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5866648" y="1340600"/>
                  <a:ext cx="2564101" cy="66276"/>
                </a:xfrm>
                <a:custGeom>
                  <a:avLst/>
                  <a:gdLst/>
                  <a:ahLst/>
                  <a:cxnLst/>
                  <a:rect l="l" t="t" r="r" b="b"/>
                  <a:pathLst>
                    <a:path w="38379" h="992" extrusionOk="0">
                      <a:moveTo>
                        <a:pt x="38379" y="1"/>
                      </a:moveTo>
                      <a:cubicBezTo>
                        <a:pt x="34842" y="68"/>
                        <a:pt x="28695" y="197"/>
                        <a:pt x="26884" y="283"/>
                      </a:cubicBezTo>
                      <a:cubicBezTo>
                        <a:pt x="26472" y="303"/>
                        <a:pt x="25830" y="312"/>
                        <a:pt x="25022" y="312"/>
                      </a:cubicBezTo>
                      <a:cubicBezTo>
                        <a:pt x="21672" y="312"/>
                        <a:pt x="15469" y="170"/>
                        <a:pt x="11016" y="170"/>
                      </a:cubicBezTo>
                      <a:cubicBezTo>
                        <a:pt x="9774" y="170"/>
                        <a:pt x="8669" y="181"/>
                        <a:pt x="7799" y="209"/>
                      </a:cubicBezTo>
                      <a:cubicBezTo>
                        <a:pt x="4023" y="332"/>
                        <a:pt x="1045" y="357"/>
                        <a:pt x="1" y="363"/>
                      </a:cubicBezTo>
                      <a:lnTo>
                        <a:pt x="1" y="756"/>
                      </a:lnTo>
                      <a:cubicBezTo>
                        <a:pt x="2469" y="713"/>
                        <a:pt x="8892" y="590"/>
                        <a:pt x="10114" y="473"/>
                      </a:cubicBezTo>
                      <a:cubicBezTo>
                        <a:pt x="10258" y="459"/>
                        <a:pt x="10501" y="453"/>
                        <a:pt x="10824" y="453"/>
                      </a:cubicBezTo>
                      <a:cubicBezTo>
                        <a:pt x="13811" y="453"/>
                        <a:pt x="23649" y="991"/>
                        <a:pt x="25296" y="991"/>
                      </a:cubicBezTo>
                      <a:cubicBezTo>
                        <a:pt x="25352" y="991"/>
                        <a:pt x="25398" y="990"/>
                        <a:pt x="25435" y="989"/>
                      </a:cubicBezTo>
                      <a:cubicBezTo>
                        <a:pt x="26663" y="952"/>
                        <a:pt x="34129" y="565"/>
                        <a:pt x="35511" y="516"/>
                      </a:cubicBezTo>
                      <a:cubicBezTo>
                        <a:pt x="36131" y="492"/>
                        <a:pt x="37292" y="461"/>
                        <a:pt x="38379" y="430"/>
                      </a:cubicBezTo>
                      <a:lnTo>
                        <a:pt x="38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6943564" y="1476224"/>
                  <a:ext cx="1487191" cy="57123"/>
                </a:xfrm>
                <a:custGeom>
                  <a:avLst/>
                  <a:gdLst/>
                  <a:ahLst/>
                  <a:cxnLst/>
                  <a:rect l="l" t="t" r="r" b="b"/>
                  <a:pathLst>
                    <a:path w="22260" h="855" extrusionOk="0">
                      <a:moveTo>
                        <a:pt x="21795" y="1"/>
                      </a:moveTo>
                      <a:cubicBezTo>
                        <a:pt x="21263" y="1"/>
                        <a:pt x="20630" y="9"/>
                        <a:pt x="19908" y="28"/>
                      </a:cubicBezTo>
                      <a:cubicBezTo>
                        <a:pt x="17396" y="77"/>
                        <a:pt x="14265" y="242"/>
                        <a:pt x="12195" y="261"/>
                      </a:cubicBezTo>
                      <a:cubicBezTo>
                        <a:pt x="11508" y="267"/>
                        <a:pt x="10544" y="269"/>
                        <a:pt x="9564" y="269"/>
                      </a:cubicBezTo>
                      <a:cubicBezTo>
                        <a:pt x="7604" y="269"/>
                        <a:pt x="5582" y="261"/>
                        <a:pt x="5582" y="261"/>
                      </a:cubicBezTo>
                      <a:cubicBezTo>
                        <a:pt x="5582" y="261"/>
                        <a:pt x="4798" y="238"/>
                        <a:pt x="3884" y="238"/>
                      </a:cubicBezTo>
                      <a:cubicBezTo>
                        <a:pt x="3376" y="238"/>
                        <a:pt x="2828" y="245"/>
                        <a:pt x="2352" y="267"/>
                      </a:cubicBezTo>
                      <a:cubicBezTo>
                        <a:pt x="1026" y="335"/>
                        <a:pt x="1" y="433"/>
                        <a:pt x="1" y="433"/>
                      </a:cubicBezTo>
                      <a:cubicBezTo>
                        <a:pt x="1" y="433"/>
                        <a:pt x="1505" y="629"/>
                        <a:pt x="2739" y="642"/>
                      </a:cubicBezTo>
                      <a:cubicBezTo>
                        <a:pt x="2802" y="642"/>
                        <a:pt x="2867" y="642"/>
                        <a:pt x="2934" y="642"/>
                      </a:cubicBezTo>
                      <a:cubicBezTo>
                        <a:pt x="3431" y="642"/>
                        <a:pt x="4043" y="635"/>
                        <a:pt x="4678" y="635"/>
                      </a:cubicBezTo>
                      <a:cubicBezTo>
                        <a:pt x="5644" y="635"/>
                        <a:pt x="6665" y="652"/>
                        <a:pt x="7424" y="740"/>
                      </a:cubicBezTo>
                      <a:cubicBezTo>
                        <a:pt x="8087" y="817"/>
                        <a:pt x="9494" y="855"/>
                        <a:pt x="10900" y="855"/>
                      </a:cubicBezTo>
                      <a:cubicBezTo>
                        <a:pt x="12306" y="855"/>
                        <a:pt x="13712" y="817"/>
                        <a:pt x="14375" y="740"/>
                      </a:cubicBezTo>
                      <a:cubicBezTo>
                        <a:pt x="14670" y="707"/>
                        <a:pt x="15263" y="694"/>
                        <a:pt x="16009" y="694"/>
                      </a:cubicBezTo>
                      <a:cubicBezTo>
                        <a:pt x="17907" y="694"/>
                        <a:pt x="20792" y="777"/>
                        <a:pt x="22260" y="826"/>
                      </a:cubicBezTo>
                      <a:lnTo>
                        <a:pt x="22260" y="3"/>
                      </a:lnTo>
                      <a:cubicBezTo>
                        <a:pt x="22115" y="2"/>
                        <a:pt x="21960" y="1"/>
                        <a:pt x="21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6217001" y="1696497"/>
                  <a:ext cx="1574578" cy="58125"/>
                </a:xfrm>
                <a:custGeom>
                  <a:avLst/>
                  <a:gdLst/>
                  <a:ahLst/>
                  <a:cxnLst/>
                  <a:rect l="l" t="t" r="r" b="b"/>
                  <a:pathLst>
                    <a:path w="23568" h="870" extrusionOk="0">
                      <a:moveTo>
                        <a:pt x="5268" y="0"/>
                      </a:moveTo>
                      <a:cubicBezTo>
                        <a:pt x="3858" y="0"/>
                        <a:pt x="1" y="538"/>
                        <a:pt x="1" y="538"/>
                      </a:cubicBezTo>
                      <a:cubicBezTo>
                        <a:pt x="206" y="585"/>
                        <a:pt x="772" y="599"/>
                        <a:pt x="1426" y="599"/>
                      </a:cubicBezTo>
                      <a:cubicBezTo>
                        <a:pt x="2472" y="599"/>
                        <a:pt x="3741" y="562"/>
                        <a:pt x="4115" y="562"/>
                      </a:cubicBezTo>
                      <a:cubicBezTo>
                        <a:pt x="4214" y="561"/>
                        <a:pt x="4383" y="560"/>
                        <a:pt x="4600" y="560"/>
                      </a:cubicBezTo>
                      <a:cubicBezTo>
                        <a:pt x="5711" y="560"/>
                        <a:pt x="8082" y="578"/>
                        <a:pt x="8806" y="660"/>
                      </a:cubicBezTo>
                      <a:cubicBezTo>
                        <a:pt x="9678" y="759"/>
                        <a:pt x="12822" y="667"/>
                        <a:pt x="13614" y="765"/>
                      </a:cubicBezTo>
                      <a:cubicBezTo>
                        <a:pt x="14406" y="869"/>
                        <a:pt x="19472" y="869"/>
                        <a:pt x="20148" y="869"/>
                      </a:cubicBezTo>
                      <a:cubicBezTo>
                        <a:pt x="20823" y="869"/>
                        <a:pt x="23568" y="458"/>
                        <a:pt x="23568" y="458"/>
                      </a:cubicBezTo>
                      <a:lnTo>
                        <a:pt x="23568" y="458"/>
                      </a:lnTo>
                      <a:cubicBezTo>
                        <a:pt x="23567" y="458"/>
                        <a:pt x="20135" y="507"/>
                        <a:pt x="19269" y="538"/>
                      </a:cubicBezTo>
                      <a:cubicBezTo>
                        <a:pt x="19241" y="538"/>
                        <a:pt x="19206" y="539"/>
                        <a:pt x="19168" y="539"/>
                      </a:cubicBezTo>
                      <a:cubicBezTo>
                        <a:pt x="18117" y="539"/>
                        <a:pt x="13542" y="250"/>
                        <a:pt x="11690" y="250"/>
                      </a:cubicBezTo>
                      <a:cubicBezTo>
                        <a:pt x="11557" y="250"/>
                        <a:pt x="11439" y="252"/>
                        <a:pt x="11336" y="255"/>
                      </a:cubicBezTo>
                      <a:cubicBezTo>
                        <a:pt x="11169" y="260"/>
                        <a:pt x="10984" y="263"/>
                        <a:pt x="10787" y="263"/>
                      </a:cubicBezTo>
                      <a:cubicBezTo>
                        <a:pt x="9116" y="263"/>
                        <a:pt x="6517" y="92"/>
                        <a:pt x="5540" y="10"/>
                      </a:cubicBezTo>
                      <a:cubicBezTo>
                        <a:pt x="5464" y="3"/>
                        <a:pt x="5373" y="0"/>
                        <a:pt x="5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7851050" y="1983313"/>
                  <a:ext cx="579710" cy="38349"/>
                </a:xfrm>
                <a:custGeom>
                  <a:avLst/>
                  <a:gdLst/>
                  <a:ahLst/>
                  <a:cxnLst/>
                  <a:rect l="l" t="t" r="r" b="b"/>
                  <a:pathLst>
                    <a:path w="8677" h="574" extrusionOk="0">
                      <a:moveTo>
                        <a:pt x="6192" y="0"/>
                      </a:moveTo>
                      <a:cubicBezTo>
                        <a:pt x="5378" y="0"/>
                        <a:pt x="4414" y="67"/>
                        <a:pt x="3915" y="67"/>
                      </a:cubicBezTo>
                      <a:cubicBezTo>
                        <a:pt x="3813" y="67"/>
                        <a:pt x="3730" y="65"/>
                        <a:pt x="3672" y="58"/>
                      </a:cubicBezTo>
                      <a:cubicBezTo>
                        <a:pt x="3596" y="50"/>
                        <a:pt x="3451" y="47"/>
                        <a:pt x="3260" y="47"/>
                      </a:cubicBezTo>
                      <a:cubicBezTo>
                        <a:pt x="2257" y="47"/>
                        <a:pt x="0" y="138"/>
                        <a:pt x="0" y="138"/>
                      </a:cubicBezTo>
                      <a:cubicBezTo>
                        <a:pt x="0" y="138"/>
                        <a:pt x="2671" y="402"/>
                        <a:pt x="3354" y="402"/>
                      </a:cubicBezTo>
                      <a:cubicBezTo>
                        <a:pt x="3436" y="402"/>
                        <a:pt x="3490" y="398"/>
                        <a:pt x="3506" y="389"/>
                      </a:cubicBezTo>
                      <a:cubicBezTo>
                        <a:pt x="3556" y="365"/>
                        <a:pt x="3768" y="357"/>
                        <a:pt x="4052" y="357"/>
                      </a:cubicBezTo>
                      <a:cubicBezTo>
                        <a:pt x="4643" y="357"/>
                        <a:pt x="5548" y="393"/>
                        <a:pt x="5962" y="402"/>
                      </a:cubicBezTo>
                      <a:cubicBezTo>
                        <a:pt x="6417" y="414"/>
                        <a:pt x="7700" y="524"/>
                        <a:pt x="8677" y="574"/>
                      </a:cubicBezTo>
                      <a:lnTo>
                        <a:pt x="8677" y="193"/>
                      </a:lnTo>
                      <a:cubicBezTo>
                        <a:pt x="8093" y="162"/>
                        <a:pt x="7516" y="113"/>
                        <a:pt x="7172" y="58"/>
                      </a:cubicBezTo>
                      <a:cubicBezTo>
                        <a:pt x="6920" y="15"/>
                        <a:pt x="6573" y="0"/>
                        <a:pt x="6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5866648" y="1797180"/>
                  <a:ext cx="184730" cy="31401"/>
                </a:xfrm>
                <a:custGeom>
                  <a:avLst/>
                  <a:gdLst/>
                  <a:ahLst/>
                  <a:cxnLst/>
                  <a:rect l="l" t="t" r="r" b="b"/>
                  <a:pathLst>
                    <a:path w="2765" h="470" extrusionOk="0">
                      <a:moveTo>
                        <a:pt x="1" y="1"/>
                      </a:moveTo>
                      <a:lnTo>
                        <a:pt x="1" y="394"/>
                      </a:lnTo>
                      <a:cubicBezTo>
                        <a:pt x="597" y="432"/>
                        <a:pt x="1197" y="470"/>
                        <a:pt x="1592" y="470"/>
                      </a:cubicBezTo>
                      <a:cubicBezTo>
                        <a:pt x="1645" y="470"/>
                        <a:pt x="1694" y="469"/>
                        <a:pt x="1739" y="467"/>
                      </a:cubicBezTo>
                      <a:cubicBezTo>
                        <a:pt x="2562" y="437"/>
                        <a:pt x="2764" y="142"/>
                        <a:pt x="2764" y="142"/>
                      </a:cubicBezTo>
                      <a:cubicBezTo>
                        <a:pt x="2764" y="142"/>
                        <a:pt x="1100" y="9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6" name="Google Shape;2396;p71"/>
              <p:cNvGrpSpPr/>
              <p:nvPr/>
            </p:nvGrpSpPr>
            <p:grpSpPr>
              <a:xfrm>
                <a:off x="6441818" y="1631023"/>
                <a:ext cx="1254231" cy="241318"/>
                <a:chOff x="6441818" y="1631023"/>
                <a:chExt cx="1254231" cy="241318"/>
              </a:xfrm>
            </p:grpSpPr>
            <p:sp>
              <p:nvSpPr>
                <p:cNvPr id="2397" name="Google Shape;2397;p71"/>
                <p:cNvSpPr/>
                <p:nvPr/>
              </p:nvSpPr>
              <p:spPr>
                <a:xfrm>
                  <a:off x="6441818" y="1731840"/>
                  <a:ext cx="126872" cy="81041"/>
                </a:xfrm>
                <a:custGeom>
                  <a:avLst/>
                  <a:gdLst/>
                  <a:ahLst/>
                  <a:cxnLst/>
                  <a:rect l="l" t="t" r="r" b="b"/>
                  <a:pathLst>
                    <a:path w="1899" h="1213" extrusionOk="0">
                      <a:moveTo>
                        <a:pt x="1789" y="0"/>
                      </a:moveTo>
                      <a:cubicBezTo>
                        <a:pt x="1706" y="0"/>
                        <a:pt x="1626" y="15"/>
                        <a:pt x="1548" y="45"/>
                      </a:cubicBezTo>
                      <a:cubicBezTo>
                        <a:pt x="1438" y="88"/>
                        <a:pt x="1333" y="156"/>
                        <a:pt x="1253" y="248"/>
                      </a:cubicBezTo>
                      <a:cubicBezTo>
                        <a:pt x="1210" y="291"/>
                        <a:pt x="1174" y="346"/>
                        <a:pt x="1149" y="408"/>
                      </a:cubicBezTo>
                      <a:cubicBezTo>
                        <a:pt x="1125" y="463"/>
                        <a:pt x="1106" y="524"/>
                        <a:pt x="1100" y="592"/>
                      </a:cubicBezTo>
                      <a:cubicBezTo>
                        <a:pt x="1095" y="643"/>
                        <a:pt x="1095" y="695"/>
                        <a:pt x="1101" y="747"/>
                      </a:cubicBezTo>
                      <a:lnTo>
                        <a:pt x="1101" y="747"/>
                      </a:lnTo>
                      <a:cubicBezTo>
                        <a:pt x="1053" y="720"/>
                        <a:pt x="1003" y="697"/>
                        <a:pt x="953" y="678"/>
                      </a:cubicBezTo>
                      <a:cubicBezTo>
                        <a:pt x="871" y="645"/>
                        <a:pt x="786" y="629"/>
                        <a:pt x="701" y="629"/>
                      </a:cubicBezTo>
                      <a:cubicBezTo>
                        <a:pt x="658" y="629"/>
                        <a:pt x="615" y="633"/>
                        <a:pt x="572" y="641"/>
                      </a:cubicBezTo>
                      <a:cubicBezTo>
                        <a:pt x="449" y="666"/>
                        <a:pt x="332" y="721"/>
                        <a:pt x="234" y="801"/>
                      </a:cubicBezTo>
                      <a:cubicBezTo>
                        <a:pt x="136" y="874"/>
                        <a:pt x="62" y="973"/>
                        <a:pt x="1" y="1083"/>
                      </a:cubicBezTo>
                      <a:cubicBezTo>
                        <a:pt x="81" y="991"/>
                        <a:pt x="179" y="917"/>
                        <a:pt x="283" y="862"/>
                      </a:cubicBezTo>
                      <a:cubicBezTo>
                        <a:pt x="375" y="807"/>
                        <a:pt x="480" y="770"/>
                        <a:pt x="590" y="758"/>
                      </a:cubicBezTo>
                      <a:cubicBezTo>
                        <a:pt x="612" y="755"/>
                        <a:pt x="633" y="754"/>
                        <a:pt x="655" y="754"/>
                      </a:cubicBezTo>
                      <a:cubicBezTo>
                        <a:pt x="739" y="754"/>
                        <a:pt x="824" y="773"/>
                        <a:pt x="897" y="807"/>
                      </a:cubicBezTo>
                      <a:cubicBezTo>
                        <a:pt x="996" y="850"/>
                        <a:pt x="1088" y="911"/>
                        <a:pt x="1174" y="985"/>
                      </a:cubicBezTo>
                      <a:lnTo>
                        <a:pt x="1425" y="1212"/>
                      </a:lnTo>
                      <a:lnTo>
                        <a:pt x="1296" y="899"/>
                      </a:lnTo>
                      <a:cubicBezTo>
                        <a:pt x="1253" y="807"/>
                        <a:pt x="1241" y="702"/>
                        <a:pt x="1241" y="604"/>
                      </a:cubicBezTo>
                      <a:cubicBezTo>
                        <a:pt x="1247" y="549"/>
                        <a:pt x="1253" y="500"/>
                        <a:pt x="1272" y="457"/>
                      </a:cubicBezTo>
                      <a:cubicBezTo>
                        <a:pt x="1290" y="408"/>
                        <a:pt x="1315" y="365"/>
                        <a:pt x="1346" y="322"/>
                      </a:cubicBezTo>
                      <a:cubicBezTo>
                        <a:pt x="1475" y="150"/>
                        <a:pt x="1677" y="33"/>
                        <a:pt x="1898" y="9"/>
                      </a:cubicBezTo>
                      <a:cubicBezTo>
                        <a:pt x="1861" y="3"/>
                        <a:pt x="1825" y="0"/>
                        <a:pt x="1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7504371" y="1785689"/>
                  <a:ext cx="57056" cy="45631"/>
                </a:xfrm>
                <a:custGeom>
                  <a:avLst/>
                  <a:gdLst/>
                  <a:ahLst/>
                  <a:cxnLst/>
                  <a:rect l="l" t="t" r="r" b="b"/>
                  <a:pathLst>
                    <a:path w="854" h="683" extrusionOk="0">
                      <a:moveTo>
                        <a:pt x="0" y="1"/>
                      </a:moveTo>
                      <a:lnTo>
                        <a:pt x="0" y="1"/>
                      </a:lnTo>
                      <a:cubicBezTo>
                        <a:pt x="56" y="25"/>
                        <a:pt x="105" y="50"/>
                        <a:pt x="154" y="87"/>
                      </a:cubicBezTo>
                      <a:cubicBezTo>
                        <a:pt x="197" y="118"/>
                        <a:pt x="234" y="161"/>
                        <a:pt x="258" y="210"/>
                      </a:cubicBezTo>
                      <a:cubicBezTo>
                        <a:pt x="283" y="259"/>
                        <a:pt x="295" y="314"/>
                        <a:pt x="295" y="363"/>
                      </a:cubicBezTo>
                      <a:cubicBezTo>
                        <a:pt x="289" y="418"/>
                        <a:pt x="283" y="474"/>
                        <a:pt x="265" y="523"/>
                      </a:cubicBezTo>
                      <a:lnTo>
                        <a:pt x="203" y="682"/>
                      </a:lnTo>
                      <a:lnTo>
                        <a:pt x="326" y="566"/>
                      </a:lnTo>
                      <a:cubicBezTo>
                        <a:pt x="363" y="529"/>
                        <a:pt x="406" y="504"/>
                        <a:pt x="455" y="486"/>
                      </a:cubicBezTo>
                      <a:cubicBezTo>
                        <a:pt x="482" y="476"/>
                        <a:pt x="509" y="471"/>
                        <a:pt x="536" y="471"/>
                      </a:cubicBezTo>
                      <a:cubicBezTo>
                        <a:pt x="558" y="471"/>
                        <a:pt x="580" y="474"/>
                        <a:pt x="602" y="480"/>
                      </a:cubicBezTo>
                      <a:cubicBezTo>
                        <a:pt x="707" y="511"/>
                        <a:pt x="799" y="584"/>
                        <a:pt x="854" y="676"/>
                      </a:cubicBezTo>
                      <a:cubicBezTo>
                        <a:pt x="836" y="621"/>
                        <a:pt x="811" y="566"/>
                        <a:pt x="768" y="523"/>
                      </a:cubicBezTo>
                      <a:cubicBezTo>
                        <a:pt x="725" y="480"/>
                        <a:pt x="676" y="443"/>
                        <a:pt x="621" y="425"/>
                      </a:cubicBezTo>
                      <a:cubicBezTo>
                        <a:pt x="588" y="411"/>
                        <a:pt x="553" y="405"/>
                        <a:pt x="519" y="405"/>
                      </a:cubicBezTo>
                      <a:cubicBezTo>
                        <a:pt x="489" y="405"/>
                        <a:pt x="459" y="410"/>
                        <a:pt x="430" y="418"/>
                      </a:cubicBezTo>
                      <a:cubicBezTo>
                        <a:pt x="407" y="426"/>
                        <a:pt x="385" y="436"/>
                        <a:pt x="362" y="448"/>
                      </a:cubicBezTo>
                      <a:lnTo>
                        <a:pt x="362" y="448"/>
                      </a:lnTo>
                      <a:cubicBezTo>
                        <a:pt x="367" y="420"/>
                        <a:pt x="369" y="392"/>
                        <a:pt x="369" y="363"/>
                      </a:cubicBezTo>
                      <a:cubicBezTo>
                        <a:pt x="363" y="302"/>
                        <a:pt x="344" y="234"/>
                        <a:pt x="314" y="179"/>
                      </a:cubicBezTo>
                      <a:cubicBezTo>
                        <a:pt x="277" y="130"/>
                        <a:pt x="228" y="87"/>
                        <a:pt x="172" y="56"/>
                      </a:cubicBezTo>
                      <a:cubicBezTo>
                        <a:pt x="117" y="25"/>
                        <a:pt x="62" y="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7624563" y="1849292"/>
                  <a:ext cx="43560" cy="23049"/>
                </a:xfrm>
                <a:custGeom>
                  <a:avLst/>
                  <a:gdLst/>
                  <a:ahLst/>
                  <a:cxnLst/>
                  <a:rect l="l" t="t" r="r" b="b"/>
                  <a:pathLst>
                    <a:path w="652" h="345" extrusionOk="0">
                      <a:moveTo>
                        <a:pt x="111" y="1"/>
                      </a:moveTo>
                      <a:cubicBezTo>
                        <a:pt x="74" y="1"/>
                        <a:pt x="37" y="1"/>
                        <a:pt x="1" y="13"/>
                      </a:cubicBezTo>
                      <a:cubicBezTo>
                        <a:pt x="10" y="12"/>
                        <a:pt x="19" y="12"/>
                        <a:pt x="28" y="12"/>
                      </a:cubicBezTo>
                      <a:cubicBezTo>
                        <a:pt x="91" y="12"/>
                        <a:pt x="150" y="31"/>
                        <a:pt x="203" y="68"/>
                      </a:cubicBezTo>
                      <a:cubicBezTo>
                        <a:pt x="252" y="117"/>
                        <a:pt x="277" y="179"/>
                        <a:pt x="283" y="246"/>
                      </a:cubicBezTo>
                      <a:lnTo>
                        <a:pt x="289" y="344"/>
                      </a:lnTo>
                      <a:lnTo>
                        <a:pt x="326" y="252"/>
                      </a:lnTo>
                      <a:cubicBezTo>
                        <a:pt x="338" y="222"/>
                        <a:pt x="357" y="197"/>
                        <a:pt x="381" y="173"/>
                      </a:cubicBezTo>
                      <a:cubicBezTo>
                        <a:pt x="400" y="154"/>
                        <a:pt x="430" y="142"/>
                        <a:pt x="461" y="136"/>
                      </a:cubicBezTo>
                      <a:cubicBezTo>
                        <a:pt x="475" y="133"/>
                        <a:pt x="489" y="132"/>
                        <a:pt x="502" y="132"/>
                      </a:cubicBezTo>
                      <a:cubicBezTo>
                        <a:pt x="556" y="132"/>
                        <a:pt x="608" y="151"/>
                        <a:pt x="652" y="185"/>
                      </a:cubicBezTo>
                      <a:cubicBezTo>
                        <a:pt x="627" y="154"/>
                        <a:pt x="602" y="136"/>
                        <a:pt x="566" y="117"/>
                      </a:cubicBezTo>
                      <a:cubicBezTo>
                        <a:pt x="529" y="105"/>
                        <a:pt x="492" y="99"/>
                        <a:pt x="455" y="99"/>
                      </a:cubicBezTo>
                      <a:cubicBezTo>
                        <a:pt x="418" y="99"/>
                        <a:pt x="381" y="117"/>
                        <a:pt x="351" y="142"/>
                      </a:cubicBezTo>
                      <a:cubicBezTo>
                        <a:pt x="338" y="152"/>
                        <a:pt x="326" y="163"/>
                        <a:pt x="316" y="176"/>
                      </a:cubicBezTo>
                      <a:lnTo>
                        <a:pt x="316" y="176"/>
                      </a:lnTo>
                      <a:cubicBezTo>
                        <a:pt x="312" y="160"/>
                        <a:pt x="307" y="145"/>
                        <a:pt x="302" y="130"/>
                      </a:cubicBezTo>
                      <a:cubicBezTo>
                        <a:pt x="283" y="93"/>
                        <a:pt x="252" y="62"/>
                        <a:pt x="222" y="37"/>
                      </a:cubicBezTo>
                      <a:cubicBezTo>
                        <a:pt x="191" y="19"/>
                        <a:pt x="148" y="7"/>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6765916" y="1640043"/>
                  <a:ext cx="37013" cy="24720"/>
                </a:xfrm>
                <a:custGeom>
                  <a:avLst/>
                  <a:gdLst/>
                  <a:ahLst/>
                  <a:cxnLst/>
                  <a:rect l="l" t="t" r="r" b="b"/>
                  <a:pathLst>
                    <a:path w="554" h="370" extrusionOk="0">
                      <a:moveTo>
                        <a:pt x="18" y="0"/>
                      </a:moveTo>
                      <a:cubicBezTo>
                        <a:pt x="12" y="0"/>
                        <a:pt x="7" y="1"/>
                        <a:pt x="1" y="1"/>
                      </a:cubicBezTo>
                      <a:cubicBezTo>
                        <a:pt x="62" y="13"/>
                        <a:pt x="124" y="44"/>
                        <a:pt x="167" y="99"/>
                      </a:cubicBezTo>
                      <a:cubicBezTo>
                        <a:pt x="203" y="148"/>
                        <a:pt x="216" y="216"/>
                        <a:pt x="197" y="277"/>
                      </a:cubicBezTo>
                      <a:lnTo>
                        <a:pt x="185" y="369"/>
                      </a:lnTo>
                      <a:lnTo>
                        <a:pt x="240" y="296"/>
                      </a:lnTo>
                      <a:cubicBezTo>
                        <a:pt x="259" y="271"/>
                        <a:pt x="277" y="253"/>
                        <a:pt x="308" y="234"/>
                      </a:cubicBezTo>
                      <a:cubicBezTo>
                        <a:pt x="326" y="225"/>
                        <a:pt x="347" y="220"/>
                        <a:pt x="367" y="220"/>
                      </a:cubicBezTo>
                      <a:cubicBezTo>
                        <a:pt x="374" y="220"/>
                        <a:pt x="381" y="220"/>
                        <a:pt x="388" y="222"/>
                      </a:cubicBezTo>
                      <a:cubicBezTo>
                        <a:pt x="455" y="228"/>
                        <a:pt x="510" y="259"/>
                        <a:pt x="553" y="308"/>
                      </a:cubicBezTo>
                      <a:cubicBezTo>
                        <a:pt x="523" y="247"/>
                        <a:pt x="461" y="198"/>
                        <a:pt x="394" y="185"/>
                      </a:cubicBezTo>
                      <a:cubicBezTo>
                        <a:pt x="384" y="184"/>
                        <a:pt x="374" y="183"/>
                        <a:pt x="364" y="183"/>
                      </a:cubicBezTo>
                      <a:cubicBezTo>
                        <a:pt x="338" y="183"/>
                        <a:pt x="312" y="189"/>
                        <a:pt x="289" y="198"/>
                      </a:cubicBezTo>
                      <a:cubicBezTo>
                        <a:pt x="273" y="206"/>
                        <a:pt x="258" y="215"/>
                        <a:pt x="245" y="225"/>
                      </a:cubicBezTo>
                      <a:lnTo>
                        <a:pt x="245" y="225"/>
                      </a:lnTo>
                      <a:cubicBezTo>
                        <a:pt x="244" y="209"/>
                        <a:pt x="243" y="193"/>
                        <a:pt x="240" y="179"/>
                      </a:cubicBezTo>
                      <a:cubicBezTo>
                        <a:pt x="234" y="136"/>
                        <a:pt x="222" y="105"/>
                        <a:pt x="191" y="75"/>
                      </a:cubicBezTo>
                      <a:cubicBezTo>
                        <a:pt x="146" y="30"/>
                        <a:pt x="81" y="0"/>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1"/>
                <p:cNvSpPr/>
                <p:nvPr/>
              </p:nvSpPr>
              <p:spPr>
                <a:xfrm>
                  <a:off x="6676122" y="1631023"/>
                  <a:ext cx="57857" cy="26791"/>
                </a:xfrm>
                <a:custGeom>
                  <a:avLst/>
                  <a:gdLst/>
                  <a:ahLst/>
                  <a:cxnLst/>
                  <a:rect l="l" t="t" r="r" b="b"/>
                  <a:pathLst>
                    <a:path w="866" h="401" extrusionOk="0">
                      <a:moveTo>
                        <a:pt x="737" y="1"/>
                      </a:moveTo>
                      <a:cubicBezTo>
                        <a:pt x="688" y="1"/>
                        <a:pt x="639" y="7"/>
                        <a:pt x="589" y="26"/>
                      </a:cubicBezTo>
                      <a:cubicBezTo>
                        <a:pt x="546" y="44"/>
                        <a:pt x="504" y="75"/>
                        <a:pt x="479" y="124"/>
                      </a:cubicBezTo>
                      <a:cubicBezTo>
                        <a:pt x="469" y="141"/>
                        <a:pt x="460" y="160"/>
                        <a:pt x="453" y="180"/>
                      </a:cubicBezTo>
                      <a:lnTo>
                        <a:pt x="453" y="180"/>
                      </a:lnTo>
                      <a:cubicBezTo>
                        <a:pt x="440" y="162"/>
                        <a:pt x="427" y="146"/>
                        <a:pt x="411" y="130"/>
                      </a:cubicBezTo>
                      <a:cubicBezTo>
                        <a:pt x="375" y="87"/>
                        <a:pt x="332" y="62"/>
                        <a:pt x="276" y="50"/>
                      </a:cubicBezTo>
                      <a:cubicBezTo>
                        <a:pt x="252" y="44"/>
                        <a:pt x="227" y="41"/>
                        <a:pt x="203" y="41"/>
                      </a:cubicBezTo>
                      <a:cubicBezTo>
                        <a:pt x="178" y="41"/>
                        <a:pt x="154" y="44"/>
                        <a:pt x="129" y="50"/>
                      </a:cubicBezTo>
                      <a:cubicBezTo>
                        <a:pt x="80" y="62"/>
                        <a:pt x="37" y="81"/>
                        <a:pt x="0" y="111"/>
                      </a:cubicBezTo>
                      <a:cubicBezTo>
                        <a:pt x="43" y="93"/>
                        <a:pt x="86" y="81"/>
                        <a:pt x="135" y="81"/>
                      </a:cubicBezTo>
                      <a:cubicBezTo>
                        <a:pt x="147" y="79"/>
                        <a:pt x="158" y="78"/>
                        <a:pt x="170" y="78"/>
                      </a:cubicBezTo>
                      <a:cubicBezTo>
                        <a:pt x="201" y="78"/>
                        <a:pt x="233" y="84"/>
                        <a:pt x="264" y="93"/>
                      </a:cubicBezTo>
                      <a:cubicBezTo>
                        <a:pt x="307" y="111"/>
                        <a:pt x="338" y="136"/>
                        <a:pt x="368" y="167"/>
                      </a:cubicBezTo>
                      <a:cubicBezTo>
                        <a:pt x="399" y="197"/>
                        <a:pt x="418" y="234"/>
                        <a:pt x="436" y="277"/>
                      </a:cubicBezTo>
                      <a:lnTo>
                        <a:pt x="491" y="400"/>
                      </a:lnTo>
                      <a:lnTo>
                        <a:pt x="497" y="265"/>
                      </a:lnTo>
                      <a:cubicBezTo>
                        <a:pt x="497" y="228"/>
                        <a:pt x="510" y="185"/>
                        <a:pt x="528" y="148"/>
                      </a:cubicBezTo>
                      <a:cubicBezTo>
                        <a:pt x="546" y="111"/>
                        <a:pt x="577" y="87"/>
                        <a:pt x="614" y="68"/>
                      </a:cubicBezTo>
                      <a:cubicBezTo>
                        <a:pt x="663" y="42"/>
                        <a:pt x="715" y="30"/>
                        <a:pt x="767" y="30"/>
                      </a:cubicBezTo>
                      <a:cubicBezTo>
                        <a:pt x="800" y="30"/>
                        <a:pt x="833" y="34"/>
                        <a:pt x="866" y="44"/>
                      </a:cubicBezTo>
                      <a:cubicBezTo>
                        <a:pt x="829" y="19"/>
                        <a:pt x="780" y="7"/>
                        <a:pt x="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7584810" y="1695428"/>
                  <a:ext cx="111239" cy="55051"/>
                </a:xfrm>
                <a:custGeom>
                  <a:avLst/>
                  <a:gdLst/>
                  <a:ahLst/>
                  <a:cxnLst/>
                  <a:rect l="l" t="t" r="r" b="b"/>
                  <a:pathLst>
                    <a:path w="1665" h="824" extrusionOk="0">
                      <a:moveTo>
                        <a:pt x="1400" y="1"/>
                      </a:moveTo>
                      <a:cubicBezTo>
                        <a:pt x="1308" y="7"/>
                        <a:pt x="1216" y="32"/>
                        <a:pt x="1130" y="75"/>
                      </a:cubicBezTo>
                      <a:cubicBezTo>
                        <a:pt x="1044" y="118"/>
                        <a:pt x="970" y="197"/>
                        <a:pt x="927" y="290"/>
                      </a:cubicBezTo>
                      <a:cubicBezTo>
                        <a:pt x="912" y="325"/>
                        <a:pt x="900" y="363"/>
                        <a:pt x="891" y="401"/>
                      </a:cubicBezTo>
                      <a:lnTo>
                        <a:pt x="891" y="401"/>
                      </a:lnTo>
                      <a:cubicBezTo>
                        <a:pt x="863" y="368"/>
                        <a:pt x="833" y="337"/>
                        <a:pt x="798" y="308"/>
                      </a:cubicBezTo>
                      <a:cubicBezTo>
                        <a:pt x="725" y="247"/>
                        <a:pt x="626" y="204"/>
                        <a:pt x="528" y="185"/>
                      </a:cubicBezTo>
                      <a:cubicBezTo>
                        <a:pt x="504" y="182"/>
                        <a:pt x="479" y="181"/>
                        <a:pt x="454" y="181"/>
                      </a:cubicBezTo>
                      <a:cubicBezTo>
                        <a:pt x="381" y="181"/>
                        <a:pt x="309" y="194"/>
                        <a:pt x="239" y="222"/>
                      </a:cubicBezTo>
                      <a:cubicBezTo>
                        <a:pt x="154" y="253"/>
                        <a:pt x="68" y="302"/>
                        <a:pt x="0" y="369"/>
                      </a:cubicBezTo>
                      <a:cubicBezTo>
                        <a:pt x="80" y="326"/>
                        <a:pt x="166" y="296"/>
                        <a:pt x="258" y="283"/>
                      </a:cubicBezTo>
                      <a:cubicBezTo>
                        <a:pt x="301" y="274"/>
                        <a:pt x="344" y="270"/>
                        <a:pt x="387" y="270"/>
                      </a:cubicBezTo>
                      <a:cubicBezTo>
                        <a:pt x="430" y="270"/>
                        <a:pt x="473" y="274"/>
                        <a:pt x="516" y="283"/>
                      </a:cubicBezTo>
                      <a:cubicBezTo>
                        <a:pt x="596" y="302"/>
                        <a:pt x="669" y="345"/>
                        <a:pt x="731" y="400"/>
                      </a:cubicBezTo>
                      <a:cubicBezTo>
                        <a:pt x="792" y="455"/>
                        <a:pt x="841" y="523"/>
                        <a:pt x="884" y="597"/>
                      </a:cubicBezTo>
                      <a:lnTo>
                        <a:pt x="1013" y="824"/>
                      </a:lnTo>
                      <a:lnTo>
                        <a:pt x="995" y="560"/>
                      </a:lnTo>
                      <a:cubicBezTo>
                        <a:pt x="989" y="486"/>
                        <a:pt x="1001" y="406"/>
                        <a:pt x="1032" y="333"/>
                      </a:cubicBezTo>
                      <a:cubicBezTo>
                        <a:pt x="1062" y="259"/>
                        <a:pt x="1111" y="197"/>
                        <a:pt x="1179" y="154"/>
                      </a:cubicBezTo>
                      <a:cubicBezTo>
                        <a:pt x="1282" y="83"/>
                        <a:pt x="1404" y="47"/>
                        <a:pt x="1527" y="47"/>
                      </a:cubicBezTo>
                      <a:cubicBezTo>
                        <a:pt x="1573" y="47"/>
                        <a:pt x="1619" y="52"/>
                        <a:pt x="1664" y="62"/>
                      </a:cubicBezTo>
                      <a:cubicBezTo>
                        <a:pt x="1584" y="19"/>
                        <a:pt x="1492" y="1"/>
                        <a:pt x="1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3" name="Google Shape;2403;p71"/>
            <p:cNvGrpSpPr/>
            <p:nvPr/>
          </p:nvGrpSpPr>
          <p:grpSpPr>
            <a:xfrm>
              <a:off x="5866648" y="2245173"/>
              <a:ext cx="2564115" cy="276928"/>
              <a:chOff x="5866648" y="2245173"/>
              <a:chExt cx="2564115" cy="276928"/>
            </a:xfrm>
          </p:grpSpPr>
          <p:sp>
            <p:nvSpPr>
              <p:cNvPr id="2404" name="Google Shape;2404;p71"/>
              <p:cNvSpPr/>
              <p:nvPr/>
            </p:nvSpPr>
            <p:spPr>
              <a:xfrm>
                <a:off x="6073426" y="2424558"/>
                <a:ext cx="796776" cy="31802"/>
              </a:xfrm>
              <a:custGeom>
                <a:avLst/>
                <a:gdLst/>
                <a:ahLst/>
                <a:cxnLst/>
                <a:rect l="l" t="t" r="r" b="b"/>
                <a:pathLst>
                  <a:path w="11926" h="476" extrusionOk="0">
                    <a:moveTo>
                      <a:pt x="5036" y="1"/>
                    </a:moveTo>
                    <a:cubicBezTo>
                      <a:pt x="2155" y="1"/>
                      <a:pt x="1" y="201"/>
                      <a:pt x="1" y="201"/>
                    </a:cubicBezTo>
                    <a:cubicBezTo>
                      <a:pt x="3084" y="442"/>
                      <a:pt x="8017" y="475"/>
                      <a:pt x="10459" y="475"/>
                    </a:cubicBezTo>
                    <a:cubicBezTo>
                      <a:pt x="11363" y="475"/>
                      <a:pt x="11925" y="471"/>
                      <a:pt x="11925" y="471"/>
                    </a:cubicBezTo>
                    <a:cubicBezTo>
                      <a:pt x="9610" y="106"/>
                      <a:pt x="7131" y="1"/>
                      <a:pt x="5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7791522" y="2339643"/>
                <a:ext cx="639238" cy="22649"/>
              </a:xfrm>
              <a:custGeom>
                <a:avLst/>
                <a:gdLst/>
                <a:ahLst/>
                <a:cxnLst/>
                <a:rect l="l" t="t" r="r" b="b"/>
                <a:pathLst>
                  <a:path w="9568" h="339" extrusionOk="0">
                    <a:moveTo>
                      <a:pt x="4062" y="0"/>
                    </a:moveTo>
                    <a:cubicBezTo>
                      <a:pt x="1739" y="0"/>
                      <a:pt x="1" y="145"/>
                      <a:pt x="1" y="145"/>
                    </a:cubicBezTo>
                    <a:cubicBezTo>
                      <a:pt x="2473" y="316"/>
                      <a:pt x="6441" y="339"/>
                      <a:pt x="8398" y="339"/>
                    </a:cubicBezTo>
                    <a:cubicBezTo>
                      <a:pt x="9119" y="339"/>
                      <a:pt x="9568" y="336"/>
                      <a:pt x="9568" y="336"/>
                    </a:cubicBezTo>
                    <a:cubicBezTo>
                      <a:pt x="7717" y="76"/>
                      <a:pt x="5738"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6805334" y="2500054"/>
                <a:ext cx="555926" cy="22047"/>
              </a:xfrm>
              <a:custGeom>
                <a:avLst/>
                <a:gdLst/>
                <a:ahLst/>
                <a:cxnLst/>
                <a:rect l="l" t="t" r="r" b="b"/>
                <a:pathLst>
                  <a:path w="8321" h="330" extrusionOk="0">
                    <a:moveTo>
                      <a:pt x="1054" y="1"/>
                    </a:moveTo>
                    <a:cubicBezTo>
                      <a:pt x="405" y="1"/>
                      <a:pt x="0" y="4"/>
                      <a:pt x="0" y="4"/>
                    </a:cubicBezTo>
                    <a:cubicBezTo>
                      <a:pt x="1607" y="256"/>
                      <a:pt x="3328" y="329"/>
                      <a:pt x="4785" y="329"/>
                    </a:cubicBezTo>
                    <a:cubicBezTo>
                      <a:pt x="6806" y="329"/>
                      <a:pt x="8320" y="188"/>
                      <a:pt x="8320" y="188"/>
                    </a:cubicBezTo>
                    <a:cubicBezTo>
                      <a:pt x="6182" y="23"/>
                      <a:pt x="2767" y="1"/>
                      <a:pt x="1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8175949" y="2260473"/>
                <a:ext cx="254813" cy="16703"/>
              </a:xfrm>
              <a:custGeom>
                <a:avLst/>
                <a:gdLst/>
                <a:ahLst/>
                <a:cxnLst/>
                <a:rect l="l" t="t" r="r" b="b"/>
                <a:pathLst>
                  <a:path w="3814" h="250" extrusionOk="0">
                    <a:moveTo>
                      <a:pt x="3005" y="0"/>
                    </a:moveTo>
                    <a:cubicBezTo>
                      <a:pt x="2003" y="0"/>
                      <a:pt x="1002" y="44"/>
                      <a:pt x="0" y="127"/>
                    </a:cubicBezTo>
                    <a:cubicBezTo>
                      <a:pt x="1069" y="207"/>
                      <a:pt x="2530" y="237"/>
                      <a:pt x="3814" y="249"/>
                    </a:cubicBezTo>
                    <a:lnTo>
                      <a:pt x="3814" y="10"/>
                    </a:lnTo>
                    <a:cubicBezTo>
                      <a:pt x="3544" y="3"/>
                      <a:pt x="3274" y="0"/>
                      <a:pt x="3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7672599" y="2245173"/>
                <a:ext cx="341733" cy="13162"/>
              </a:xfrm>
              <a:custGeom>
                <a:avLst/>
                <a:gdLst/>
                <a:ahLst/>
                <a:cxnLst/>
                <a:rect l="l" t="t" r="r" b="b"/>
                <a:pathLst>
                  <a:path w="5115" h="197" extrusionOk="0">
                    <a:moveTo>
                      <a:pt x="2284" y="1"/>
                    </a:moveTo>
                    <a:cubicBezTo>
                      <a:pt x="986" y="1"/>
                      <a:pt x="0" y="98"/>
                      <a:pt x="0" y="98"/>
                    </a:cubicBezTo>
                    <a:cubicBezTo>
                      <a:pt x="1107" y="180"/>
                      <a:pt x="2771" y="196"/>
                      <a:pt x="3898" y="196"/>
                    </a:cubicBezTo>
                    <a:cubicBezTo>
                      <a:pt x="4615" y="196"/>
                      <a:pt x="5115" y="190"/>
                      <a:pt x="5115" y="190"/>
                    </a:cubicBezTo>
                    <a:cubicBezTo>
                      <a:pt x="4166" y="44"/>
                      <a:pt x="3155"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6181725" y="2271029"/>
                <a:ext cx="341800" cy="12828"/>
              </a:xfrm>
              <a:custGeom>
                <a:avLst/>
                <a:gdLst/>
                <a:ahLst/>
                <a:cxnLst/>
                <a:rect l="l" t="t" r="r" b="b"/>
                <a:pathLst>
                  <a:path w="5116" h="192" extrusionOk="0">
                    <a:moveTo>
                      <a:pt x="5115" y="190"/>
                    </a:moveTo>
                    <a:cubicBezTo>
                      <a:pt x="5115" y="190"/>
                      <a:pt x="5115" y="190"/>
                      <a:pt x="5116" y="190"/>
                    </a:cubicBezTo>
                    <a:cubicBezTo>
                      <a:pt x="5116" y="190"/>
                      <a:pt x="5115" y="190"/>
                      <a:pt x="5115" y="190"/>
                    </a:cubicBezTo>
                    <a:close/>
                    <a:moveTo>
                      <a:pt x="2285" y="1"/>
                    </a:moveTo>
                    <a:cubicBezTo>
                      <a:pt x="987" y="1"/>
                      <a:pt x="1" y="98"/>
                      <a:pt x="1" y="98"/>
                    </a:cubicBezTo>
                    <a:cubicBezTo>
                      <a:pt x="1143" y="179"/>
                      <a:pt x="2880" y="192"/>
                      <a:pt x="4006" y="192"/>
                    </a:cubicBezTo>
                    <a:cubicBezTo>
                      <a:pt x="4531" y="192"/>
                      <a:pt x="4924" y="189"/>
                      <a:pt x="5062" y="189"/>
                    </a:cubicBezTo>
                    <a:cubicBezTo>
                      <a:pt x="5092" y="189"/>
                      <a:pt x="5110" y="189"/>
                      <a:pt x="5115" y="190"/>
                    </a:cubicBezTo>
                    <a:lnTo>
                      <a:pt x="5115" y="190"/>
                    </a:lnTo>
                    <a:cubicBezTo>
                      <a:pt x="4166" y="44"/>
                      <a:pt x="3155"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7733664" y="2413668"/>
                <a:ext cx="643380" cy="39084"/>
              </a:xfrm>
              <a:custGeom>
                <a:avLst/>
                <a:gdLst/>
                <a:ahLst/>
                <a:cxnLst/>
                <a:rect l="l" t="t" r="r" b="b"/>
                <a:pathLst>
                  <a:path w="9630" h="585" extrusionOk="0">
                    <a:moveTo>
                      <a:pt x="5864" y="0"/>
                    </a:moveTo>
                    <a:cubicBezTo>
                      <a:pt x="5813" y="0"/>
                      <a:pt x="5763" y="1"/>
                      <a:pt x="5712" y="1"/>
                    </a:cubicBezTo>
                    <a:cubicBezTo>
                      <a:pt x="3255" y="20"/>
                      <a:pt x="1" y="585"/>
                      <a:pt x="1" y="585"/>
                    </a:cubicBezTo>
                    <a:cubicBezTo>
                      <a:pt x="1192" y="424"/>
                      <a:pt x="2724" y="372"/>
                      <a:pt x="4213" y="372"/>
                    </a:cubicBezTo>
                    <a:cubicBezTo>
                      <a:pt x="6994" y="372"/>
                      <a:pt x="9629" y="554"/>
                      <a:pt x="9629" y="554"/>
                    </a:cubicBezTo>
                    <a:cubicBezTo>
                      <a:pt x="9629" y="554"/>
                      <a:pt x="8228" y="0"/>
                      <a:pt x="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5866648" y="2278311"/>
                <a:ext cx="222878" cy="20577"/>
              </a:xfrm>
              <a:custGeom>
                <a:avLst/>
                <a:gdLst/>
                <a:ahLst/>
                <a:cxnLst/>
                <a:rect l="l" t="t" r="r" b="b"/>
                <a:pathLst>
                  <a:path w="3336" h="308" extrusionOk="0">
                    <a:moveTo>
                      <a:pt x="94" y="1"/>
                    </a:moveTo>
                    <a:cubicBezTo>
                      <a:pt x="63" y="1"/>
                      <a:pt x="32" y="1"/>
                      <a:pt x="1" y="1"/>
                    </a:cubicBezTo>
                    <a:lnTo>
                      <a:pt x="1" y="173"/>
                    </a:lnTo>
                    <a:cubicBezTo>
                      <a:pt x="1733" y="197"/>
                      <a:pt x="3231" y="296"/>
                      <a:pt x="3335" y="308"/>
                    </a:cubicBezTo>
                    <a:cubicBezTo>
                      <a:pt x="2267" y="105"/>
                      <a:pt x="1181" y="1"/>
                      <a:pt x="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5911811" y="2353806"/>
                <a:ext cx="539958" cy="25922"/>
              </a:xfrm>
              <a:custGeom>
                <a:avLst/>
                <a:gdLst/>
                <a:ahLst/>
                <a:cxnLst/>
                <a:rect l="l" t="t" r="r" b="b"/>
                <a:pathLst>
                  <a:path w="8082" h="388" extrusionOk="0">
                    <a:moveTo>
                      <a:pt x="4889" y="0"/>
                    </a:moveTo>
                    <a:cubicBezTo>
                      <a:pt x="4856" y="0"/>
                      <a:pt x="4823" y="1"/>
                      <a:pt x="4790" y="1"/>
                    </a:cubicBezTo>
                    <a:cubicBezTo>
                      <a:pt x="3036" y="16"/>
                      <a:pt x="804" y="285"/>
                      <a:pt x="173" y="365"/>
                    </a:cubicBezTo>
                    <a:lnTo>
                      <a:pt x="173" y="365"/>
                    </a:lnTo>
                    <a:cubicBezTo>
                      <a:pt x="1141" y="246"/>
                      <a:pt x="2347" y="206"/>
                      <a:pt x="3523" y="206"/>
                    </a:cubicBezTo>
                    <a:cubicBezTo>
                      <a:pt x="5861" y="206"/>
                      <a:pt x="8081" y="363"/>
                      <a:pt x="8081" y="363"/>
                    </a:cubicBezTo>
                    <a:cubicBezTo>
                      <a:pt x="8081" y="363"/>
                      <a:pt x="6886" y="0"/>
                      <a:pt x="4889" y="0"/>
                    </a:cubicBezTo>
                    <a:close/>
                    <a:moveTo>
                      <a:pt x="173" y="365"/>
                    </a:moveTo>
                    <a:cubicBezTo>
                      <a:pt x="115" y="372"/>
                      <a:pt x="57" y="380"/>
                      <a:pt x="0" y="388"/>
                    </a:cubicBezTo>
                    <a:cubicBezTo>
                      <a:pt x="0" y="388"/>
                      <a:pt x="62" y="379"/>
                      <a:pt x="173" y="3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71"/>
            <p:cNvGrpSpPr/>
            <p:nvPr/>
          </p:nvGrpSpPr>
          <p:grpSpPr>
            <a:xfrm>
              <a:off x="6159809" y="2669180"/>
              <a:ext cx="1924710" cy="280152"/>
              <a:chOff x="6159809" y="2669180"/>
              <a:chExt cx="1924710" cy="280152"/>
            </a:xfrm>
          </p:grpSpPr>
          <p:sp>
            <p:nvSpPr>
              <p:cNvPr id="2414" name="Google Shape;2414;p71"/>
              <p:cNvSpPr/>
              <p:nvPr/>
            </p:nvSpPr>
            <p:spPr>
              <a:xfrm flipH="1">
                <a:off x="8026188" y="2919851"/>
                <a:ext cx="58325" cy="28261"/>
              </a:xfrm>
              <a:custGeom>
                <a:avLst/>
                <a:gdLst/>
                <a:ahLst/>
                <a:cxnLst/>
                <a:rect l="l" t="t" r="r" b="b"/>
                <a:pathLst>
                  <a:path w="873" h="423" extrusionOk="0">
                    <a:moveTo>
                      <a:pt x="225" y="1"/>
                    </a:moveTo>
                    <a:cubicBezTo>
                      <a:pt x="213" y="1"/>
                      <a:pt x="203" y="4"/>
                      <a:pt x="197" y="15"/>
                    </a:cubicBezTo>
                    <a:cubicBezTo>
                      <a:pt x="185" y="46"/>
                      <a:pt x="246" y="126"/>
                      <a:pt x="258" y="126"/>
                    </a:cubicBezTo>
                    <a:cubicBezTo>
                      <a:pt x="277" y="132"/>
                      <a:pt x="295" y="138"/>
                      <a:pt x="283" y="138"/>
                    </a:cubicBezTo>
                    <a:cubicBezTo>
                      <a:pt x="265" y="142"/>
                      <a:pt x="248" y="145"/>
                      <a:pt x="230" y="145"/>
                    </a:cubicBezTo>
                    <a:cubicBezTo>
                      <a:pt x="217" y="145"/>
                      <a:pt x="204" y="143"/>
                      <a:pt x="191" y="138"/>
                    </a:cubicBezTo>
                    <a:cubicBezTo>
                      <a:pt x="160" y="128"/>
                      <a:pt x="71" y="78"/>
                      <a:pt x="37" y="78"/>
                    </a:cubicBezTo>
                    <a:cubicBezTo>
                      <a:pt x="31" y="78"/>
                      <a:pt x="27" y="79"/>
                      <a:pt x="25" y="83"/>
                    </a:cubicBezTo>
                    <a:cubicBezTo>
                      <a:pt x="1" y="138"/>
                      <a:pt x="80" y="224"/>
                      <a:pt x="80" y="224"/>
                    </a:cubicBezTo>
                    <a:cubicBezTo>
                      <a:pt x="50" y="261"/>
                      <a:pt x="43" y="304"/>
                      <a:pt x="56" y="347"/>
                    </a:cubicBezTo>
                    <a:cubicBezTo>
                      <a:pt x="111" y="322"/>
                      <a:pt x="160" y="292"/>
                      <a:pt x="197" y="249"/>
                    </a:cubicBezTo>
                    <a:cubicBezTo>
                      <a:pt x="203" y="246"/>
                      <a:pt x="210" y="245"/>
                      <a:pt x="217" y="245"/>
                    </a:cubicBezTo>
                    <a:cubicBezTo>
                      <a:pt x="245" y="245"/>
                      <a:pt x="277" y="261"/>
                      <a:pt x="277" y="261"/>
                    </a:cubicBezTo>
                    <a:cubicBezTo>
                      <a:pt x="234" y="267"/>
                      <a:pt x="166" y="341"/>
                      <a:pt x="179" y="359"/>
                    </a:cubicBezTo>
                    <a:cubicBezTo>
                      <a:pt x="216" y="386"/>
                      <a:pt x="263" y="403"/>
                      <a:pt x="311" y="403"/>
                    </a:cubicBezTo>
                    <a:cubicBezTo>
                      <a:pt x="318" y="403"/>
                      <a:pt x="325" y="403"/>
                      <a:pt x="332" y="402"/>
                    </a:cubicBezTo>
                    <a:cubicBezTo>
                      <a:pt x="369" y="390"/>
                      <a:pt x="400" y="371"/>
                      <a:pt x="430" y="353"/>
                    </a:cubicBezTo>
                    <a:cubicBezTo>
                      <a:pt x="449" y="353"/>
                      <a:pt x="504" y="365"/>
                      <a:pt x="504" y="365"/>
                    </a:cubicBezTo>
                    <a:cubicBezTo>
                      <a:pt x="473" y="371"/>
                      <a:pt x="449" y="384"/>
                      <a:pt x="430" y="402"/>
                    </a:cubicBezTo>
                    <a:cubicBezTo>
                      <a:pt x="425" y="412"/>
                      <a:pt x="441" y="422"/>
                      <a:pt x="460" y="422"/>
                    </a:cubicBezTo>
                    <a:cubicBezTo>
                      <a:pt x="464" y="422"/>
                      <a:pt x="469" y="422"/>
                      <a:pt x="473" y="421"/>
                    </a:cubicBezTo>
                    <a:cubicBezTo>
                      <a:pt x="504" y="408"/>
                      <a:pt x="596" y="378"/>
                      <a:pt x="615" y="378"/>
                    </a:cubicBezTo>
                    <a:cubicBezTo>
                      <a:pt x="658" y="371"/>
                      <a:pt x="707" y="365"/>
                      <a:pt x="750" y="347"/>
                    </a:cubicBezTo>
                    <a:cubicBezTo>
                      <a:pt x="799" y="328"/>
                      <a:pt x="842" y="298"/>
                      <a:pt x="872" y="255"/>
                    </a:cubicBezTo>
                    <a:cubicBezTo>
                      <a:pt x="854" y="212"/>
                      <a:pt x="823" y="169"/>
                      <a:pt x="780" y="138"/>
                    </a:cubicBezTo>
                    <a:cubicBezTo>
                      <a:pt x="701" y="83"/>
                      <a:pt x="615" y="46"/>
                      <a:pt x="516" y="28"/>
                    </a:cubicBezTo>
                    <a:cubicBezTo>
                      <a:pt x="493" y="25"/>
                      <a:pt x="471" y="24"/>
                      <a:pt x="447" y="24"/>
                    </a:cubicBezTo>
                    <a:cubicBezTo>
                      <a:pt x="414" y="24"/>
                      <a:pt x="380" y="27"/>
                      <a:pt x="344" y="34"/>
                    </a:cubicBezTo>
                    <a:cubicBezTo>
                      <a:pt x="320" y="28"/>
                      <a:pt x="295" y="21"/>
                      <a:pt x="271" y="9"/>
                    </a:cubicBezTo>
                    <a:cubicBezTo>
                      <a:pt x="257" y="6"/>
                      <a:pt x="240"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8026193" y="2750666"/>
                <a:ext cx="58325" cy="27993"/>
              </a:xfrm>
              <a:custGeom>
                <a:avLst/>
                <a:gdLst/>
                <a:ahLst/>
                <a:cxnLst/>
                <a:rect l="l" t="t" r="r" b="b"/>
                <a:pathLst>
                  <a:path w="873" h="419" extrusionOk="0">
                    <a:moveTo>
                      <a:pt x="229" y="1"/>
                    </a:moveTo>
                    <a:cubicBezTo>
                      <a:pt x="215" y="1"/>
                      <a:pt x="203" y="6"/>
                      <a:pt x="197" y="18"/>
                    </a:cubicBezTo>
                    <a:cubicBezTo>
                      <a:pt x="178" y="42"/>
                      <a:pt x="240" y="122"/>
                      <a:pt x="258" y="128"/>
                    </a:cubicBezTo>
                    <a:cubicBezTo>
                      <a:pt x="271" y="128"/>
                      <a:pt x="289" y="135"/>
                      <a:pt x="283" y="135"/>
                    </a:cubicBezTo>
                    <a:cubicBezTo>
                      <a:pt x="267" y="141"/>
                      <a:pt x="252" y="144"/>
                      <a:pt x="237" y="144"/>
                    </a:cubicBezTo>
                    <a:cubicBezTo>
                      <a:pt x="221" y="144"/>
                      <a:pt x="206" y="141"/>
                      <a:pt x="191" y="135"/>
                    </a:cubicBezTo>
                    <a:cubicBezTo>
                      <a:pt x="159" y="124"/>
                      <a:pt x="71" y="74"/>
                      <a:pt x="37" y="74"/>
                    </a:cubicBezTo>
                    <a:cubicBezTo>
                      <a:pt x="31" y="74"/>
                      <a:pt x="27" y="76"/>
                      <a:pt x="25" y="79"/>
                    </a:cubicBezTo>
                    <a:cubicBezTo>
                      <a:pt x="0" y="135"/>
                      <a:pt x="74" y="227"/>
                      <a:pt x="74" y="227"/>
                    </a:cubicBezTo>
                    <a:cubicBezTo>
                      <a:pt x="49" y="257"/>
                      <a:pt x="43" y="300"/>
                      <a:pt x="49" y="343"/>
                    </a:cubicBezTo>
                    <a:cubicBezTo>
                      <a:pt x="105" y="325"/>
                      <a:pt x="154" y="288"/>
                      <a:pt x="197" y="251"/>
                    </a:cubicBezTo>
                    <a:cubicBezTo>
                      <a:pt x="205" y="246"/>
                      <a:pt x="215" y="244"/>
                      <a:pt x="225" y="244"/>
                    </a:cubicBezTo>
                    <a:cubicBezTo>
                      <a:pt x="251" y="244"/>
                      <a:pt x="277" y="257"/>
                      <a:pt x="277" y="257"/>
                    </a:cubicBezTo>
                    <a:cubicBezTo>
                      <a:pt x="234" y="263"/>
                      <a:pt x="166" y="343"/>
                      <a:pt x="178" y="356"/>
                    </a:cubicBezTo>
                    <a:cubicBezTo>
                      <a:pt x="214" y="386"/>
                      <a:pt x="259" y="400"/>
                      <a:pt x="305" y="400"/>
                    </a:cubicBezTo>
                    <a:cubicBezTo>
                      <a:pt x="314" y="400"/>
                      <a:pt x="323" y="400"/>
                      <a:pt x="332" y="399"/>
                    </a:cubicBezTo>
                    <a:cubicBezTo>
                      <a:pt x="369" y="386"/>
                      <a:pt x="399" y="374"/>
                      <a:pt x="430" y="349"/>
                    </a:cubicBezTo>
                    <a:cubicBezTo>
                      <a:pt x="449" y="356"/>
                      <a:pt x="504" y="368"/>
                      <a:pt x="504" y="368"/>
                    </a:cubicBezTo>
                    <a:cubicBezTo>
                      <a:pt x="473" y="368"/>
                      <a:pt x="449" y="380"/>
                      <a:pt x="424" y="405"/>
                    </a:cubicBezTo>
                    <a:cubicBezTo>
                      <a:pt x="424" y="410"/>
                      <a:pt x="440" y="419"/>
                      <a:pt x="459" y="419"/>
                    </a:cubicBezTo>
                    <a:cubicBezTo>
                      <a:pt x="464" y="419"/>
                      <a:pt x="468" y="418"/>
                      <a:pt x="473" y="417"/>
                    </a:cubicBezTo>
                    <a:cubicBezTo>
                      <a:pt x="504" y="411"/>
                      <a:pt x="590" y="374"/>
                      <a:pt x="614" y="374"/>
                    </a:cubicBezTo>
                    <a:cubicBezTo>
                      <a:pt x="657" y="374"/>
                      <a:pt x="707" y="362"/>
                      <a:pt x="749" y="343"/>
                    </a:cubicBezTo>
                    <a:cubicBezTo>
                      <a:pt x="792" y="325"/>
                      <a:pt x="835" y="294"/>
                      <a:pt x="872" y="257"/>
                    </a:cubicBezTo>
                    <a:cubicBezTo>
                      <a:pt x="854" y="208"/>
                      <a:pt x="817" y="165"/>
                      <a:pt x="780" y="141"/>
                    </a:cubicBezTo>
                    <a:cubicBezTo>
                      <a:pt x="700" y="85"/>
                      <a:pt x="608" y="49"/>
                      <a:pt x="516" y="30"/>
                    </a:cubicBezTo>
                    <a:cubicBezTo>
                      <a:pt x="489" y="27"/>
                      <a:pt x="459" y="26"/>
                      <a:pt x="430" y="26"/>
                    </a:cubicBezTo>
                    <a:cubicBezTo>
                      <a:pt x="401" y="26"/>
                      <a:pt x="372" y="27"/>
                      <a:pt x="344" y="30"/>
                    </a:cubicBezTo>
                    <a:cubicBezTo>
                      <a:pt x="320" y="24"/>
                      <a:pt x="295" y="18"/>
                      <a:pt x="271" y="12"/>
                    </a:cubicBezTo>
                    <a:cubicBezTo>
                      <a:pt x="258" y="6"/>
                      <a:pt x="243"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flipH="1">
                <a:off x="7760853" y="2845306"/>
                <a:ext cx="58325" cy="28194"/>
              </a:xfrm>
              <a:custGeom>
                <a:avLst/>
                <a:gdLst/>
                <a:ahLst/>
                <a:cxnLst/>
                <a:rect l="l" t="t" r="r" b="b"/>
                <a:pathLst>
                  <a:path w="873" h="422" extrusionOk="0">
                    <a:moveTo>
                      <a:pt x="229" y="0"/>
                    </a:moveTo>
                    <a:cubicBezTo>
                      <a:pt x="216" y="0"/>
                      <a:pt x="203" y="5"/>
                      <a:pt x="197" y="20"/>
                    </a:cubicBezTo>
                    <a:cubicBezTo>
                      <a:pt x="179" y="45"/>
                      <a:pt x="240" y="125"/>
                      <a:pt x="259" y="131"/>
                    </a:cubicBezTo>
                    <a:cubicBezTo>
                      <a:pt x="277" y="131"/>
                      <a:pt x="289" y="137"/>
                      <a:pt x="283" y="137"/>
                    </a:cubicBezTo>
                    <a:cubicBezTo>
                      <a:pt x="268" y="140"/>
                      <a:pt x="253" y="142"/>
                      <a:pt x="237" y="142"/>
                    </a:cubicBezTo>
                    <a:cubicBezTo>
                      <a:pt x="222" y="142"/>
                      <a:pt x="206" y="140"/>
                      <a:pt x="191" y="137"/>
                    </a:cubicBezTo>
                    <a:cubicBezTo>
                      <a:pt x="160" y="126"/>
                      <a:pt x="71" y="76"/>
                      <a:pt x="37" y="76"/>
                    </a:cubicBezTo>
                    <a:cubicBezTo>
                      <a:pt x="31" y="76"/>
                      <a:pt x="27" y="78"/>
                      <a:pt x="25" y="82"/>
                    </a:cubicBezTo>
                    <a:cubicBezTo>
                      <a:pt x="1" y="137"/>
                      <a:pt x="81" y="223"/>
                      <a:pt x="81" y="223"/>
                    </a:cubicBezTo>
                    <a:cubicBezTo>
                      <a:pt x="50" y="260"/>
                      <a:pt x="44" y="303"/>
                      <a:pt x="56" y="346"/>
                    </a:cubicBezTo>
                    <a:cubicBezTo>
                      <a:pt x="105" y="321"/>
                      <a:pt x="160" y="290"/>
                      <a:pt x="197" y="247"/>
                    </a:cubicBezTo>
                    <a:cubicBezTo>
                      <a:pt x="203" y="245"/>
                      <a:pt x="210" y="244"/>
                      <a:pt x="217" y="244"/>
                    </a:cubicBezTo>
                    <a:cubicBezTo>
                      <a:pt x="246" y="244"/>
                      <a:pt x="277" y="260"/>
                      <a:pt x="277" y="260"/>
                    </a:cubicBezTo>
                    <a:cubicBezTo>
                      <a:pt x="234" y="266"/>
                      <a:pt x="167" y="340"/>
                      <a:pt x="179" y="358"/>
                    </a:cubicBezTo>
                    <a:cubicBezTo>
                      <a:pt x="215" y="389"/>
                      <a:pt x="259" y="402"/>
                      <a:pt x="305" y="402"/>
                    </a:cubicBezTo>
                    <a:cubicBezTo>
                      <a:pt x="314" y="402"/>
                      <a:pt x="323" y="402"/>
                      <a:pt x="332" y="401"/>
                    </a:cubicBezTo>
                    <a:cubicBezTo>
                      <a:pt x="369" y="389"/>
                      <a:pt x="400" y="370"/>
                      <a:pt x="431" y="352"/>
                    </a:cubicBezTo>
                    <a:cubicBezTo>
                      <a:pt x="449" y="352"/>
                      <a:pt x="504" y="364"/>
                      <a:pt x="504" y="364"/>
                    </a:cubicBezTo>
                    <a:cubicBezTo>
                      <a:pt x="474" y="370"/>
                      <a:pt x="449" y="383"/>
                      <a:pt x="431" y="401"/>
                    </a:cubicBezTo>
                    <a:cubicBezTo>
                      <a:pt x="426" y="415"/>
                      <a:pt x="439" y="422"/>
                      <a:pt x="456" y="422"/>
                    </a:cubicBezTo>
                    <a:cubicBezTo>
                      <a:pt x="461" y="422"/>
                      <a:pt x="467" y="421"/>
                      <a:pt x="474" y="419"/>
                    </a:cubicBezTo>
                    <a:cubicBezTo>
                      <a:pt x="504" y="407"/>
                      <a:pt x="596" y="376"/>
                      <a:pt x="615" y="376"/>
                    </a:cubicBezTo>
                    <a:cubicBezTo>
                      <a:pt x="658" y="370"/>
                      <a:pt x="707" y="364"/>
                      <a:pt x="750" y="346"/>
                    </a:cubicBezTo>
                    <a:cubicBezTo>
                      <a:pt x="799" y="327"/>
                      <a:pt x="842" y="297"/>
                      <a:pt x="873" y="260"/>
                    </a:cubicBezTo>
                    <a:cubicBezTo>
                      <a:pt x="854" y="211"/>
                      <a:pt x="824" y="168"/>
                      <a:pt x="781" y="137"/>
                    </a:cubicBezTo>
                    <a:cubicBezTo>
                      <a:pt x="686" y="61"/>
                      <a:pt x="570" y="22"/>
                      <a:pt x="451" y="22"/>
                    </a:cubicBezTo>
                    <a:cubicBezTo>
                      <a:pt x="415" y="22"/>
                      <a:pt x="380" y="25"/>
                      <a:pt x="345" y="33"/>
                    </a:cubicBezTo>
                    <a:cubicBezTo>
                      <a:pt x="332" y="33"/>
                      <a:pt x="289" y="20"/>
                      <a:pt x="271" y="8"/>
                    </a:cubicBezTo>
                    <a:cubicBezTo>
                      <a:pt x="259" y="5"/>
                      <a:pt x="243"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flipH="1">
                <a:off x="6402591" y="2825317"/>
                <a:ext cx="73892" cy="35543"/>
              </a:xfrm>
              <a:custGeom>
                <a:avLst/>
                <a:gdLst/>
                <a:ahLst/>
                <a:cxnLst/>
                <a:rect l="l" t="t" r="r" b="b"/>
                <a:pathLst>
                  <a:path w="1106" h="532" extrusionOk="0">
                    <a:moveTo>
                      <a:pt x="286" y="1"/>
                    </a:moveTo>
                    <a:cubicBezTo>
                      <a:pt x="270" y="1"/>
                      <a:pt x="254" y="6"/>
                      <a:pt x="246" y="20"/>
                    </a:cubicBezTo>
                    <a:cubicBezTo>
                      <a:pt x="234" y="51"/>
                      <a:pt x="301" y="155"/>
                      <a:pt x="326" y="161"/>
                    </a:cubicBezTo>
                    <a:cubicBezTo>
                      <a:pt x="344" y="168"/>
                      <a:pt x="369" y="168"/>
                      <a:pt x="356" y="174"/>
                    </a:cubicBezTo>
                    <a:cubicBezTo>
                      <a:pt x="338" y="180"/>
                      <a:pt x="318" y="183"/>
                      <a:pt x="298" y="183"/>
                    </a:cubicBezTo>
                    <a:cubicBezTo>
                      <a:pt x="278" y="183"/>
                      <a:pt x="258" y="180"/>
                      <a:pt x="240" y="174"/>
                    </a:cubicBezTo>
                    <a:cubicBezTo>
                      <a:pt x="199" y="159"/>
                      <a:pt x="96" y="97"/>
                      <a:pt x="50" y="97"/>
                    </a:cubicBezTo>
                    <a:cubicBezTo>
                      <a:pt x="41" y="97"/>
                      <a:pt x="34" y="100"/>
                      <a:pt x="31" y="106"/>
                    </a:cubicBezTo>
                    <a:cubicBezTo>
                      <a:pt x="0" y="180"/>
                      <a:pt x="111" y="284"/>
                      <a:pt x="111" y="284"/>
                    </a:cubicBezTo>
                    <a:cubicBezTo>
                      <a:pt x="74" y="327"/>
                      <a:pt x="62" y="383"/>
                      <a:pt x="80" y="438"/>
                    </a:cubicBezTo>
                    <a:cubicBezTo>
                      <a:pt x="148" y="407"/>
                      <a:pt x="209" y="370"/>
                      <a:pt x="264" y="315"/>
                    </a:cubicBezTo>
                    <a:cubicBezTo>
                      <a:pt x="271" y="311"/>
                      <a:pt x="280" y="309"/>
                      <a:pt x="289" y="309"/>
                    </a:cubicBezTo>
                    <a:cubicBezTo>
                      <a:pt x="320" y="309"/>
                      <a:pt x="356" y="327"/>
                      <a:pt x="356" y="327"/>
                    </a:cubicBezTo>
                    <a:cubicBezTo>
                      <a:pt x="307" y="340"/>
                      <a:pt x="221" y="432"/>
                      <a:pt x="234" y="456"/>
                    </a:cubicBezTo>
                    <a:cubicBezTo>
                      <a:pt x="282" y="488"/>
                      <a:pt x="344" y="507"/>
                      <a:pt x="404" y="507"/>
                    </a:cubicBezTo>
                    <a:cubicBezTo>
                      <a:pt x="413" y="507"/>
                      <a:pt x="422" y="506"/>
                      <a:pt x="430" y="505"/>
                    </a:cubicBezTo>
                    <a:cubicBezTo>
                      <a:pt x="473" y="493"/>
                      <a:pt x="516" y="468"/>
                      <a:pt x="559" y="444"/>
                    </a:cubicBezTo>
                    <a:cubicBezTo>
                      <a:pt x="577" y="450"/>
                      <a:pt x="651" y="462"/>
                      <a:pt x="651" y="462"/>
                    </a:cubicBezTo>
                    <a:cubicBezTo>
                      <a:pt x="608" y="468"/>
                      <a:pt x="577" y="487"/>
                      <a:pt x="547" y="511"/>
                    </a:cubicBezTo>
                    <a:cubicBezTo>
                      <a:pt x="542" y="522"/>
                      <a:pt x="565" y="532"/>
                      <a:pt x="591" y="532"/>
                    </a:cubicBezTo>
                    <a:cubicBezTo>
                      <a:pt x="597" y="532"/>
                      <a:pt x="603" y="531"/>
                      <a:pt x="608" y="530"/>
                    </a:cubicBezTo>
                    <a:cubicBezTo>
                      <a:pt x="645" y="518"/>
                      <a:pt x="756" y="475"/>
                      <a:pt x="780" y="475"/>
                    </a:cubicBezTo>
                    <a:cubicBezTo>
                      <a:pt x="842" y="468"/>
                      <a:pt x="897" y="456"/>
                      <a:pt x="952" y="438"/>
                    </a:cubicBezTo>
                    <a:cubicBezTo>
                      <a:pt x="1013" y="413"/>
                      <a:pt x="1063" y="376"/>
                      <a:pt x="1106" y="327"/>
                    </a:cubicBezTo>
                    <a:cubicBezTo>
                      <a:pt x="1081" y="266"/>
                      <a:pt x="1044" y="211"/>
                      <a:pt x="989" y="174"/>
                    </a:cubicBezTo>
                    <a:cubicBezTo>
                      <a:pt x="869" y="78"/>
                      <a:pt x="719" y="27"/>
                      <a:pt x="565" y="27"/>
                    </a:cubicBezTo>
                    <a:cubicBezTo>
                      <a:pt x="522" y="27"/>
                      <a:pt x="479" y="31"/>
                      <a:pt x="436" y="39"/>
                    </a:cubicBezTo>
                    <a:cubicBezTo>
                      <a:pt x="406" y="33"/>
                      <a:pt x="375" y="20"/>
                      <a:pt x="338" y="14"/>
                    </a:cubicBezTo>
                    <a:cubicBezTo>
                      <a:pt x="325" y="8"/>
                      <a:pt x="305"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1"/>
              <p:cNvSpPr/>
              <p:nvPr/>
            </p:nvSpPr>
            <p:spPr>
              <a:xfrm>
                <a:off x="6251696" y="2913856"/>
                <a:ext cx="73892" cy="35476"/>
              </a:xfrm>
              <a:custGeom>
                <a:avLst/>
                <a:gdLst/>
                <a:ahLst/>
                <a:cxnLst/>
                <a:rect l="l" t="t" r="r" b="b"/>
                <a:pathLst>
                  <a:path w="1106" h="531" extrusionOk="0">
                    <a:moveTo>
                      <a:pt x="286" y="1"/>
                    </a:moveTo>
                    <a:cubicBezTo>
                      <a:pt x="270" y="1"/>
                      <a:pt x="255" y="6"/>
                      <a:pt x="246" y="23"/>
                    </a:cubicBezTo>
                    <a:cubicBezTo>
                      <a:pt x="234" y="54"/>
                      <a:pt x="308" y="158"/>
                      <a:pt x="326" y="158"/>
                    </a:cubicBezTo>
                    <a:cubicBezTo>
                      <a:pt x="344" y="164"/>
                      <a:pt x="369" y="164"/>
                      <a:pt x="357" y="171"/>
                    </a:cubicBezTo>
                    <a:cubicBezTo>
                      <a:pt x="334" y="178"/>
                      <a:pt x="309" y="183"/>
                      <a:pt x="284" y="183"/>
                    </a:cubicBezTo>
                    <a:cubicBezTo>
                      <a:pt x="269" y="183"/>
                      <a:pt x="254" y="181"/>
                      <a:pt x="240" y="177"/>
                    </a:cubicBezTo>
                    <a:cubicBezTo>
                      <a:pt x="198" y="161"/>
                      <a:pt x="90" y="96"/>
                      <a:pt x="47" y="96"/>
                    </a:cubicBezTo>
                    <a:cubicBezTo>
                      <a:pt x="39" y="96"/>
                      <a:pt x="34" y="98"/>
                      <a:pt x="31" y="103"/>
                    </a:cubicBezTo>
                    <a:cubicBezTo>
                      <a:pt x="1" y="177"/>
                      <a:pt x="111" y="281"/>
                      <a:pt x="111" y="281"/>
                    </a:cubicBezTo>
                    <a:cubicBezTo>
                      <a:pt x="74" y="324"/>
                      <a:pt x="62" y="379"/>
                      <a:pt x="80" y="435"/>
                    </a:cubicBezTo>
                    <a:cubicBezTo>
                      <a:pt x="148" y="410"/>
                      <a:pt x="209" y="367"/>
                      <a:pt x="265" y="318"/>
                    </a:cubicBezTo>
                    <a:cubicBezTo>
                      <a:pt x="273" y="311"/>
                      <a:pt x="285" y="308"/>
                      <a:pt x="296" y="308"/>
                    </a:cubicBezTo>
                    <a:cubicBezTo>
                      <a:pt x="325" y="308"/>
                      <a:pt x="357" y="324"/>
                      <a:pt x="357" y="324"/>
                    </a:cubicBezTo>
                    <a:cubicBezTo>
                      <a:pt x="308" y="336"/>
                      <a:pt x="222" y="435"/>
                      <a:pt x="234" y="453"/>
                    </a:cubicBezTo>
                    <a:cubicBezTo>
                      <a:pt x="278" y="487"/>
                      <a:pt x="333" y="506"/>
                      <a:pt x="388" y="506"/>
                    </a:cubicBezTo>
                    <a:cubicBezTo>
                      <a:pt x="402" y="506"/>
                      <a:pt x="417" y="505"/>
                      <a:pt x="430" y="502"/>
                    </a:cubicBezTo>
                    <a:cubicBezTo>
                      <a:pt x="473" y="490"/>
                      <a:pt x="516" y="471"/>
                      <a:pt x="559" y="447"/>
                    </a:cubicBezTo>
                    <a:cubicBezTo>
                      <a:pt x="578" y="447"/>
                      <a:pt x="651" y="465"/>
                      <a:pt x="651" y="465"/>
                    </a:cubicBezTo>
                    <a:cubicBezTo>
                      <a:pt x="608" y="465"/>
                      <a:pt x="578" y="484"/>
                      <a:pt x="547" y="508"/>
                    </a:cubicBezTo>
                    <a:cubicBezTo>
                      <a:pt x="542" y="518"/>
                      <a:pt x="563" y="531"/>
                      <a:pt x="587" y="531"/>
                    </a:cubicBezTo>
                    <a:cubicBezTo>
                      <a:pt x="594" y="531"/>
                      <a:pt x="601" y="530"/>
                      <a:pt x="608" y="527"/>
                    </a:cubicBezTo>
                    <a:cubicBezTo>
                      <a:pt x="645" y="521"/>
                      <a:pt x="756" y="478"/>
                      <a:pt x="780" y="478"/>
                    </a:cubicBezTo>
                    <a:cubicBezTo>
                      <a:pt x="842" y="471"/>
                      <a:pt x="897" y="459"/>
                      <a:pt x="952" y="435"/>
                    </a:cubicBezTo>
                    <a:cubicBezTo>
                      <a:pt x="1014" y="410"/>
                      <a:pt x="1069" y="373"/>
                      <a:pt x="1106" y="324"/>
                    </a:cubicBezTo>
                    <a:cubicBezTo>
                      <a:pt x="1081" y="263"/>
                      <a:pt x="1044" y="214"/>
                      <a:pt x="989" y="177"/>
                    </a:cubicBezTo>
                    <a:cubicBezTo>
                      <a:pt x="891" y="109"/>
                      <a:pt x="780" y="60"/>
                      <a:pt x="658" y="35"/>
                    </a:cubicBezTo>
                    <a:cubicBezTo>
                      <a:pt x="627" y="33"/>
                      <a:pt x="596" y="31"/>
                      <a:pt x="566" y="31"/>
                    </a:cubicBezTo>
                    <a:cubicBezTo>
                      <a:pt x="524" y="31"/>
                      <a:pt x="482" y="34"/>
                      <a:pt x="443" y="42"/>
                    </a:cubicBezTo>
                    <a:cubicBezTo>
                      <a:pt x="406" y="35"/>
                      <a:pt x="375" y="23"/>
                      <a:pt x="338" y="11"/>
                    </a:cubicBezTo>
                    <a:cubicBezTo>
                      <a:pt x="325" y="8"/>
                      <a:pt x="305"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7837794" y="2669180"/>
                <a:ext cx="74360" cy="35276"/>
              </a:xfrm>
              <a:custGeom>
                <a:avLst/>
                <a:gdLst/>
                <a:ahLst/>
                <a:cxnLst/>
                <a:rect l="l" t="t" r="r" b="b"/>
                <a:pathLst>
                  <a:path w="1113" h="528" extrusionOk="0">
                    <a:moveTo>
                      <a:pt x="296" y="0"/>
                    </a:moveTo>
                    <a:cubicBezTo>
                      <a:pt x="279" y="0"/>
                      <a:pt x="262" y="5"/>
                      <a:pt x="253" y="20"/>
                    </a:cubicBezTo>
                    <a:cubicBezTo>
                      <a:pt x="234" y="51"/>
                      <a:pt x="308" y="155"/>
                      <a:pt x="332" y="162"/>
                    </a:cubicBezTo>
                    <a:cubicBezTo>
                      <a:pt x="351" y="162"/>
                      <a:pt x="375" y="168"/>
                      <a:pt x="363" y="168"/>
                    </a:cubicBezTo>
                    <a:cubicBezTo>
                      <a:pt x="343" y="178"/>
                      <a:pt x="321" y="182"/>
                      <a:pt x="299" y="182"/>
                    </a:cubicBezTo>
                    <a:cubicBezTo>
                      <a:pt x="281" y="182"/>
                      <a:pt x="263" y="179"/>
                      <a:pt x="247" y="174"/>
                    </a:cubicBezTo>
                    <a:cubicBezTo>
                      <a:pt x="205" y="158"/>
                      <a:pt x="92" y="94"/>
                      <a:pt x="51" y="94"/>
                    </a:cubicBezTo>
                    <a:cubicBezTo>
                      <a:pt x="44" y="94"/>
                      <a:pt x="40" y="96"/>
                      <a:pt x="38" y="100"/>
                    </a:cubicBezTo>
                    <a:cubicBezTo>
                      <a:pt x="1" y="174"/>
                      <a:pt x="111" y="278"/>
                      <a:pt x="111" y="278"/>
                    </a:cubicBezTo>
                    <a:cubicBezTo>
                      <a:pt x="81" y="321"/>
                      <a:pt x="68" y="376"/>
                      <a:pt x="81" y="432"/>
                    </a:cubicBezTo>
                    <a:cubicBezTo>
                      <a:pt x="154" y="407"/>
                      <a:pt x="216" y="364"/>
                      <a:pt x="265" y="315"/>
                    </a:cubicBezTo>
                    <a:cubicBezTo>
                      <a:pt x="273" y="311"/>
                      <a:pt x="283" y="309"/>
                      <a:pt x="293" y="309"/>
                    </a:cubicBezTo>
                    <a:cubicBezTo>
                      <a:pt x="327" y="309"/>
                      <a:pt x="363" y="327"/>
                      <a:pt x="363" y="327"/>
                    </a:cubicBezTo>
                    <a:cubicBezTo>
                      <a:pt x="308" y="333"/>
                      <a:pt x="228" y="432"/>
                      <a:pt x="240" y="450"/>
                    </a:cubicBezTo>
                    <a:cubicBezTo>
                      <a:pt x="284" y="484"/>
                      <a:pt x="340" y="503"/>
                      <a:pt x="395" y="503"/>
                    </a:cubicBezTo>
                    <a:cubicBezTo>
                      <a:pt x="409" y="503"/>
                      <a:pt x="423" y="502"/>
                      <a:pt x="437" y="499"/>
                    </a:cubicBezTo>
                    <a:cubicBezTo>
                      <a:pt x="480" y="487"/>
                      <a:pt x="523" y="469"/>
                      <a:pt x="560" y="444"/>
                    </a:cubicBezTo>
                    <a:cubicBezTo>
                      <a:pt x="584" y="444"/>
                      <a:pt x="652" y="462"/>
                      <a:pt x="652" y="462"/>
                    </a:cubicBezTo>
                    <a:cubicBezTo>
                      <a:pt x="615" y="462"/>
                      <a:pt x="578" y="481"/>
                      <a:pt x="554" y="505"/>
                    </a:cubicBezTo>
                    <a:cubicBezTo>
                      <a:pt x="549" y="515"/>
                      <a:pt x="566" y="528"/>
                      <a:pt x="591" y="528"/>
                    </a:cubicBezTo>
                    <a:cubicBezTo>
                      <a:pt x="598" y="528"/>
                      <a:pt x="606" y="527"/>
                      <a:pt x="615" y="524"/>
                    </a:cubicBezTo>
                    <a:cubicBezTo>
                      <a:pt x="646" y="518"/>
                      <a:pt x="762" y="475"/>
                      <a:pt x="787" y="475"/>
                    </a:cubicBezTo>
                    <a:cubicBezTo>
                      <a:pt x="848" y="469"/>
                      <a:pt x="904" y="456"/>
                      <a:pt x="959" y="432"/>
                    </a:cubicBezTo>
                    <a:cubicBezTo>
                      <a:pt x="1020" y="407"/>
                      <a:pt x="1069" y="370"/>
                      <a:pt x="1112" y="321"/>
                    </a:cubicBezTo>
                    <a:cubicBezTo>
                      <a:pt x="1088" y="260"/>
                      <a:pt x="1045" y="211"/>
                      <a:pt x="996" y="174"/>
                    </a:cubicBezTo>
                    <a:cubicBezTo>
                      <a:pt x="897" y="106"/>
                      <a:pt x="781" y="57"/>
                      <a:pt x="664" y="33"/>
                    </a:cubicBezTo>
                    <a:cubicBezTo>
                      <a:pt x="634" y="30"/>
                      <a:pt x="603" y="29"/>
                      <a:pt x="573" y="29"/>
                    </a:cubicBezTo>
                    <a:cubicBezTo>
                      <a:pt x="529" y="29"/>
                      <a:pt x="486" y="32"/>
                      <a:pt x="443" y="39"/>
                    </a:cubicBezTo>
                    <a:cubicBezTo>
                      <a:pt x="412" y="33"/>
                      <a:pt x="375" y="20"/>
                      <a:pt x="345" y="8"/>
                    </a:cubicBezTo>
                    <a:cubicBezTo>
                      <a:pt x="332" y="5"/>
                      <a:pt x="314"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6299978" y="2677944"/>
                <a:ext cx="43961" cy="21446"/>
              </a:xfrm>
              <a:custGeom>
                <a:avLst/>
                <a:gdLst/>
                <a:ahLst/>
                <a:cxnLst/>
                <a:rect l="l" t="t" r="r" b="b"/>
                <a:pathLst>
                  <a:path w="658" h="321" extrusionOk="0">
                    <a:moveTo>
                      <a:pt x="166" y="1"/>
                    </a:moveTo>
                    <a:cubicBezTo>
                      <a:pt x="158" y="1"/>
                      <a:pt x="151" y="3"/>
                      <a:pt x="148" y="11"/>
                    </a:cubicBezTo>
                    <a:cubicBezTo>
                      <a:pt x="142" y="29"/>
                      <a:pt x="185" y="91"/>
                      <a:pt x="197" y="97"/>
                    </a:cubicBezTo>
                    <a:cubicBezTo>
                      <a:pt x="209" y="103"/>
                      <a:pt x="222" y="103"/>
                      <a:pt x="215" y="103"/>
                    </a:cubicBezTo>
                    <a:cubicBezTo>
                      <a:pt x="203" y="106"/>
                      <a:pt x="191" y="108"/>
                      <a:pt x="179" y="108"/>
                    </a:cubicBezTo>
                    <a:cubicBezTo>
                      <a:pt x="166" y="108"/>
                      <a:pt x="154" y="106"/>
                      <a:pt x="142" y="103"/>
                    </a:cubicBezTo>
                    <a:cubicBezTo>
                      <a:pt x="121" y="93"/>
                      <a:pt x="56" y="56"/>
                      <a:pt x="29" y="56"/>
                    </a:cubicBezTo>
                    <a:cubicBezTo>
                      <a:pt x="24" y="56"/>
                      <a:pt x="21" y="57"/>
                      <a:pt x="19" y="60"/>
                    </a:cubicBezTo>
                    <a:cubicBezTo>
                      <a:pt x="1" y="103"/>
                      <a:pt x="68" y="171"/>
                      <a:pt x="68" y="171"/>
                    </a:cubicBezTo>
                    <a:cubicBezTo>
                      <a:pt x="43" y="195"/>
                      <a:pt x="37" y="232"/>
                      <a:pt x="50" y="263"/>
                    </a:cubicBezTo>
                    <a:cubicBezTo>
                      <a:pt x="86" y="244"/>
                      <a:pt x="123" y="226"/>
                      <a:pt x="154" y="189"/>
                    </a:cubicBezTo>
                    <a:cubicBezTo>
                      <a:pt x="160" y="186"/>
                      <a:pt x="167" y="185"/>
                      <a:pt x="174" y="185"/>
                    </a:cubicBezTo>
                    <a:cubicBezTo>
                      <a:pt x="195" y="185"/>
                      <a:pt x="215" y="195"/>
                      <a:pt x="215" y="195"/>
                    </a:cubicBezTo>
                    <a:cubicBezTo>
                      <a:pt x="179" y="201"/>
                      <a:pt x="129" y="263"/>
                      <a:pt x="136" y="275"/>
                    </a:cubicBezTo>
                    <a:cubicBezTo>
                      <a:pt x="166" y="295"/>
                      <a:pt x="201" y="307"/>
                      <a:pt x="233" y="307"/>
                    </a:cubicBezTo>
                    <a:cubicBezTo>
                      <a:pt x="239" y="307"/>
                      <a:pt x="246" y="307"/>
                      <a:pt x="252" y="306"/>
                    </a:cubicBezTo>
                    <a:cubicBezTo>
                      <a:pt x="283" y="293"/>
                      <a:pt x="308" y="287"/>
                      <a:pt x="332" y="269"/>
                    </a:cubicBezTo>
                    <a:cubicBezTo>
                      <a:pt x="344" y="269"/>
                      <a:pt x="387" y="281"/>
                      <a:pt x="387" y="281"/>
                    </a:cubicBezTo>
                    <a:cubicBezTo>
                      <a:pt x="363" y="281"/>
                      <a:pt x="338" y="293"/>
                      <a:pt x="326" y="306"/>
                    </a:cubicBezTo>
                    <a:cubicBezTo>
                      <a:pt x="321" y="315"/>
                      <a:pt x="330" y="320"/>
                      <a:pt x="345" y="320"/>
                    </a:cubicBezTo>
                    <a:cubicBezTo>
                      <a:pt x="350" y="320"/>
                      <a:pt x="356" y="320"/>
                      <a:pt x="363" y="318"/>
                    </a:cubicBezTo>
                    <a:cubicBezTo>
                      <a:pt x="381" y="312"/>
                      <a:pt x="449" y="287"/>
                      <a:pt x="461" y="287"/>
                    </a:cubicBezTo>
                    <a:cubicBezTo>
                      <a:pt x="498" y="287"/>
                      <a:pt x="535" y="275"/>
                      <a:pt x="565" y="263"/>
                    </a:cubicBezTo>
                    <a:cubicBezTo>
                      <a:pt x="602" y="250"/>
                      <a:pt x="633" y="226"/>
                      <a:pt x="658" y="195"/>
                    </a:cubicBezTo>
                    <a:cubicBezTo>
                      <a:pt x="645" y="164"/>
                      <a:pt x="621" y="128"/>
                      <a:pt x="590" y="109"/>
                    </a:cubicBezTo>
                    <a:cubicBezTo>
                      <a:pt x="529" y="66"/>
                      <a:pt x="461" y="42"/>
                      <a:pt x="393" y="23"/>
                    </a:cubicBezTo>
                    <a:cubicBezTo>
                      <a:pt x="372" y="20"/>
                      <a:pt x="351" y="19"/>
                      <a:pt x="329" y="19"/>
                    </a:cubicBezTo>
                    <a:cubicBezTo>
                      <a:pt x="308" y="19"/>
                      <a:pt x="286" y="20"/>
                      <a:pt x="265" y="23"/>
                    </a:cubicBezTo>
                    <a:cubicBezTo>
                      <a:pt x="240" y="23"/>
                      <a:pt x="222" y="17"/>
                      <a:pt x="203" y="5"/>
                    </a:cubicBezTo>
                    <a:cubicBezTo>
                      <a:pt x="193" y="5"/>
                      <a:pt x="178"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6443032" y="2705536"/>
                <a:ext cx="43961" cy="20978"/>
              </a:xfrm>
              <a:custGeom>
                <a:avLst/>
                <a:gdLst/>
                <a:ahLst/>
                <a:cxnLst/>
                <a:rect l="l" t="t" r="r" b="b"/>
                <a:pathLst>
                  <a:path w="658" h="314" extrusionOk="0">
                    <a:moveTo>
                      <a:pt x="165" y="0"/>
                    </a:moveTo>
                    <a:cubicBezTo>
                      <a:pt x="156" y="0"/>
                      <a:pt x="147" y="2"/>
                      <a:pt x="142" y="10"/>
                    </a:cubicBezTo>
                    <a:cubicBezTo>
                      <a:pt x="136" y="29"/>
                      <a:pt x="179" y="96"/>
                      <a:pt x="191" y="96"/>
                    </a:cubicBezTo>
                    <a:cubicBezTo>
                      <a:pt x="203" y="96"/>
                      <a:pt x="216" y="102"/>
                      <a:pt x="210" y="102"/>
                    </a:cubicBezTo>
                    <a:cubicBezTo>
                      <a:pt x="200" y="105"/>
                      <a:pt x="190" y="107"/>
                      <a:pt x="178" y="107"/>
                    </a:cubicBezTo>
                    <a:cubicBezTo>
                      <a:pt x="167" y="107"/>
                      <a:pt x="154" y="105"/>
                      <a:pt x="142" y="102"/>
                    </a:cubicBezTo>
                    <a:cubicBezTo>
                      <a:pt x="116" y="92"/>
                      <a:pt x="51" y="55"/>
                      <a:pt x="27" y="55"/>
                    </a:cubicBezTo>
                    <a:cubicBezTo>
                      <a:pt x="23" y="55"/>
                      <a:pt x="20" y="56"/>
                      <a:pt x="19" y="59"/>
                    </a:cubicBezTo>
                    <a:cubicBezTo>
                      <a:pt x="1" y="102"/>
                      <a:pt x="62" y="164"/>
                      <a:pt x="62" y="164"/>
                    </a:cubicBezTo>
                    <a:cubicBezTo>
                      <a:pt x="44" y="188"/>
                      <a:pt x="38" y="225"/>
                      <a:pt x="44" y="256"/>
                    </a:cubicBezTo>
                    <a:cubicBezTo>
                      <a:pt x="87" y="237"/>
                      <a:pt x="124" y="213"/>
                      <a:pt x="154" y="182"/>
                    </a:cubicBezTo>
                    <a:cubicBezTo>
                      <a:pt x="159" y="179"/>
                      <a:pt x="165" y="178"/>
                      <a:pt x="171" y="178"/>
                    </a:cubicBezTo>
                    <a:cubicBezTo>
                      <a:pt x="189" y="178"/>
                      <a:pt x="210" y="188"/>
                      <a:pt x="210" y="188"/>
                    </a:cubicBezTo>
                    <a:cubicBezTo>
                      <a:pt x="179" y="194"/>
                      <a:pt x="130" y="256"/>
                      <a:pt x="136" y="268"/>
                    </a:cubicBezTo>
                    <a:cubicBezTo>
                      <a:pt x="161" y="288"/>
                      <a:pt x="195" y="300"/>
                      <a:pt x="230" y="300"/>
                    </a:cubicBezTo>
                    <a:cubicBezTo>
                      <a:pt x="238" y="300"/>
                      <a:pt x="245" y="300"/>
                      <a:pt x="253" y="299"/>
                    </a:cubicBezTo>
                    <a:cubicBezTo>
                      <a:pt x="277" y="287"/>
                      <a:pt x="308" y="280"/>
                      <a:pt x="326" y="262"/>
                    </a:cubicBezTo>
                    <a:lnTo>
                      <a:pt x="381" y="274"/>
                    </a:lnTo>
                    <a:cubicBezTo>
                      <a:pt x="357" y="274"/>
                      <a:pt x="338" y="287"/>
                      <a:pt x="320" y="299"/>
                    </a:cubicBezTo>
                    <a:cubicBezTo>
                      <a:pt x="320" y="308"/>
                      <a:pt x="330" y="313"/>
                      <a:pt x="342" y="313"/>
                    </a:cubicBezTo>
                    <a:cubicBezTo>
                      <a:pt x="347" y="313"/>
                      <a:pt x="352" y="313"/>
                      <a:pt x="357" y="311"/>
                    </a:cubicBezTo>
                    <a:cubicBezTo>
                      <a:pt x="375" y="305"/>
                      <a:pt x="449" y="280"/>
                      <a:pt x="461" y="280"/>
                    </a:cubicBezTo>
                    <a:cubicBezTo>
                      <a:pt x="498" y="280"/>
                      <a:pt x="529" y="268"/>
                      <a:pt x="566" y="256"/>
                    </a:cubicBezTo>
                    <a:cubicBezTo>
                      <a:pt x="603" y="244"/>
                      <a:pt x="633" y="219"/>
                      <a:pt x="658" y="188"/>
                    </a:cubicBezTo>
                    <a:cubicBezTo>
                      <a:pt x="646" y="151"/>
                      <a:pt x="621" y="121"/>
                      <a:pt x="584" y="102"/>
                    </a:cubicBezTo>
                    <a:cubicBezTo>
                      <a:pt x="511" y="44"/>
                      <a:pt x="424" y="17"/>
                      <a:pt x="332" y="17"/>
                    </a:cubicBezTo>
                    <a:cubicBezTo>
                      <a:pt x="308" y="17"/>
                      <a:pt x="283" y="19"/>
                      <a:pt x="259" y="22"/>
                    </a:cubicBezTo>
                    <a:cubicBezTo>
                      <a:pt x="240" y="22"/>
                      <a:pt x="222" y="16"/>
                      <a:pt x="197" y="4"/>
                    </a:cubicBezTo>
                    <a:cubicBezTo>
                      <a:pt x="190" y="4"/>
                      <a:pt x="177" y="0"/>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flipH="1">
                <a:off x="6159809" y="2779125"/>
                <a:ext cx="43961" cy="21580"/>
              </a:xfrm>
              <a:custGeom>
                <a:avLst/>
                <a:gdLst/>
                <a:ahLst/>
                <a:cxnLst/>
                <a:rect l="l" t="t" r="r" b="b"/>
                <a:pathLst>
                  <a:path w="658" h="323" extrusionOk="0">
                    <a:moveTo>
                      <a:pt x="171" y="1"/>
                    </a:moveTo>
                    <a:cubicBezTo>
                      <a:pt x="161" y="1"/>
                      <a:pt x="151" y="4"/>
                      <a:pt x="148" y="13"/>
                    </a:cubicBezTo>
                    <a:cubicBezTo>
                      <a:pt x="142" y="31"/>
                      <a:pt x="185" y="93"/>
                      <a:pt x="197" y="99"/>
                    </a:cubicBezTo>
                    <a:cubicBezTo>
                      <a:pt x="210" y="105"/>
                      <a:pt x="222" y="105"/>
                      <a:pt x="216" y="105"/>
                    </a:cubicBezTo>
                    <a:cubicBezTo>
                      <a:pt x="204" y="108"/>
                      <a:pt x="191" y="110"/>
                      <a:pt x="179" y="110"/>
                    </a:cubicBezTo>
                    <a:cubicBezTo>
                      <a:pt x="167" y="110"/>
                      <a:pt x="154" y="108"/>
                      <a:pt x="142" y="105"/>
                    </a:cubicBezTo>
                    <a:cubicBezTo>
                      <a:pt x="121" y="95"/>
                      <a:pt x="57" y="58"/>
                      <a:pt x="30" y="58"/>
                    </a:cubicBezTo>
                    <a:cubicBezTo>
                      <a:pt x="25" y="58"/>
                      <a:pt x="21" y="59"/>
                      <a:pt x="19" y="62"/>
                    </a:cubicBezTo>
                    <a:cubicBezTo>
                      <a:pt x="1" y="105"/>
                      <a:pt x="68" y="172"/>
                      <a:pt x="68" y="172"/>
                    </a:cubicBezTo>
                    <a:cubicBezTo>
                      <a:pt x="44" y="197"/>
                      <a:pt x="38" y="234"/>
                      <a:pt x="50" y="265"/>
                    </a:cubicBezTo>
                    <a:cubicBezTo>
                      <a:pt x="87" y="246"/>
                      <a:pt x="124" y="222"/>
                      <a:pt x="154" y="191"/>
                    </a:cubicBezTo>
                    <a:cubicBezTo>
                      <a:pt x="161" y="188"/>
                      <a:pt x="167" y="187"/>
                      <a:pt x="174" y="187"/>
                    </a:cubicBezTo>
                    <a:cubicBezTo>
                      <a:pt x="195" y="187"/>
                      <a:pt x="216" y="197"/>
                      <a:pt x="216" y="197"/>
                    </a:cubicBezTo>
                    <a:cubicBezTo>
                      <a:pt x="179" y="203"/>
                      <a:pt x="130" y="258"/>
                      <a:pt x="136" y="277"/>
                    </a:cubicBezTo>
                    <a:cubicBezTo>
                      <a:pt x="167" y="297"/>
                      <a:pt x="201" y="309"/>
                      <a:pt x="233" y="309"/>
                    </a:cubicBezTo>
                    <a:cubicBezTo>
                      <a:pt x="240" y="309"/>
                      <a:pt x="246" y="309"/>
                      <a:pt x="253" y="308"/>
                    </a:cubicBezTo>
                    <a:cubicBezTo>
                      <a:pt x="283" y="295"/>
                      <a:pt x="308" y="283"/>
                      <a:pt x="332" y="271"/>
                    </a:cubicBezTo>
                    <a:cubicBezTo>
                      <a:pt x="345" y="271"/>
                      <a:pt x="388" y="277"/>
                      <a:pt x="388" y="277"/>
                    </a:cubicBezTo>
                    <a:cubicBezTo>
                      <a:pt x="363" y="283"/>
                      <a:pt x="345" y="295"/>
                      <a:pt x="326" y="308"/>
                    </a:cubicBezTo>
                    <a:cubicBezTo>
                      <a:pt x="322" y="317"/>
                      <a:pt x="334" y="322"/>
                      <a:pt x="348" y="322"/>
                    </a:cubicBezTo>
                    <a:cubicBezTo>
                      <a:pt x="353" y="322"/>
                      <a:pt x="358" y="322"/>
                      <a:pt x="363" y="320"/>
                    </a:cubicBezTo>
                    <a:cubicBezTo>
                      <a:pt x="382" y="314"/>
                      <a:pt x="449" y="289"/>
                      <a:pt x="468" y="289"/>
                    </a:cubicBezTo>
                    <a:cubicBezTo>
                      <a:pt x="498" y="283"/>
                      <a:pt x="535" y="277"/>
                      <a:pt x="566" y="265"/>
                    </a:cubicBezTo>
                    <a:cubicBezTo>
                      <a:pt x="603" y="252"/>
                      <a:pt x="633" y="228"/>
                      <a:pt x="658" y="197"/>
                    </a:cubicBezTo>
                    <a:cubicBezTo>
                      <a:pt x="646" y="160"/>
                      <a:pt x="621" y="130"/>
                      <a:pt x="590" y="111"/>
                    </a:cubicBezTo>
                    <a:cubicBezTo>
                      <a:pt x="529" y="68"/>
                      <a:pt x="461" y="37"/>
                      <a:pt x="394" y="25"/>
                    </a:cubicBezTo>
                    <a:cubicBezTo>
                      <a:pt x="372" y="22"/>
                      <a:pt x="351" y="21"/>
                      <a:pt x="329" y="21"/>
                    </a:cubicBezTo>
                    <a:cubicBezTo>
                      <a:pt x="308" y="21"/>
                      <a:pt x="286" y="22"/>
                      <a:pt x="265" y="25"/>
                    </a:cubicBezTo>
                    <a:cubicBezTo>
                      <a:pt x="240" y="19"/>
                      <a:pt x="222" y="13"/>
                      <a:pt x="204" y="7"/>
                    </a:cubicBezTo>
                    <a:cubicBezTo>
                      <a:pt x="194" y="4"/>
                      <a:pt x="182" y="1"/>
                      <a:pt x="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3"/>
          <p:cNvSpPr txBox="1">
            <a:spLocks noGrp="1"/>
          </p:cNvSpPr>
          <p:nvPr>
            <p:ph type="title" idx="2"/>
          </p:nvPr>
        </p:nvSpPr>
        <p:spPr>
          <a:xfrm>
            <a:off x="713225" y="537600"/>
            <a:ext cx="46692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a:latin typeface="Arial" panose="020B0604020202020204" pitchFamily="34" charset="0"/>
                <a:cs typeface="Arial" panose="020B0604020202020204" pitchFamily="34" charset="0"/>
                <a:sym typeface="+mn-ea"/>
              </a:rPr>
              <a:t>🛳️ </a:t>
            </a:r>
            <a:r>
              <a:rPr>
                <a:latin typeface="Arial" panose="020B0604020202020204" pitchFamily="34" charset="0"/>
                <a:cs typeface="Arial" panose="020B0604020202020204" pitchFamily="34" charset="0"/>
                <a:sym typeface="+mn-ea"/>
              </a:rPr>
              <a:t>Giới thiệu:</a:t>
            </a:r>
            <a:endParaRPr lang="en-GB"/>
          </a:p>
        </p:txBody>
      </p:sp>
      <p:sp>
        <p:nvSpPr>
          <p:cNvPr id="668" name="Google Shape;668;p41"/>
          <p:cNvSpPr txBox="1"/>
          <p:nvPr/>
        </p:nvSpPr>
        <p:spPr>
          <a:xfrm>
            <a:off x="659765" y="1609725"/>
            <a:ext cx="7331075" cy="23774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0"/>
              </a:spcBef>
              <a:spcAft>
                <a:spcPts val="0"/>
              </a:spcAft>
              <a:buClr>
                <a:srgbClr val="04445A"/>
              </a:buClr>
              <a:buSzPts val="2500"/>
              <a:buFont typeface="Poppins" panose="00000500000000000000"/>
              <a:buAutoNum type="arabicPeriod"/>
              <a:defRPr sz="11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1pPr>
            <a:lvl2pPr marL="914400" marR="0" lvl="1" indent="-317500" algn="l" rtl="0">
              <a:lnSpc>
                <a:spcPct val="100000"/>
              </a:lnSpc>
              <a:spcBef>
                <a:spcPts val="0"/>
              </a:spcBef>
              <a:spcAft>
                <a:spcPts val="0"/>
              </a:spcAft>
              <a:buClr>
                <a:srgbClr val="04445A"/>
              </a:buClr>
              <a:buSzPts val="1400"/>
              <a:buFont typeface="Didact Gothic"/>
              <a:buAutoNum type="alphaLcPeriod"/>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2pPr>
            <a:lvl3pPr marL="1371600" marR="0" lvl="2" indent="-317500" algn="l" rtl="0">
              <a:lnSpc>
                <a:spcPct val="100000"/>
              </a:lnSpc>
              <a:spcBef>
                <a:spcPts val="0"/>
              </a:spcBef>
              <a:spcAft>
                <a:spcPts val="0"/>
              </a:spcAft>
              <a:buClr>
                <a:srgbClr val="04445A"/>
              </a:buClr>
              <a:buSzPts val="1400"/>
              <a:buFont typeface="Didact Gothic"/>
              <a:buAutoNum type="romanLcPeriod"/>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3pPr>
            <a:lvl4pPr marL="1828800" marR="0" lvl="3" indent="-317500" algn="l" rtl="0">
              <a:lnSpc>
                <a:spcPct val="100000"/>
              </a:lnSpc>
              <a:spcBef>
                <a:spcPts val="0"/>
              </a:spcBef>
              <a:spcAft>
                <a:spcPts val="0"/>
              </a:spcAft>
              <a:buClr>
                <a:srgbClr val="04445A"/>
              </a:buClr>
              <a:buSzPts val="1400"/>
              <a:buFont typeface="Didact Gothic"/>
              <a:buAutoNum type="arabicPeriod"/>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4pPr>
            <a:lvl5pPr marL="2286000" marR="0" lvl="4" indent="-317500" algn="l" rtl="0">
              <a:lnSpc>
                <a:spcPct val="100000"/>
              </a:lnSpc>
              <a:spcBef>
                <a:spcPts val="0"/>
              </a:spcBef>
              <a:spcAft>
                <a:spcPts val="0"/>
              </a:spcAft>
              <a:buClr>
                <a:srgbClr val="04445A"/>
              </a:buClr>
              <a:buSzPts val="1400"/>
              <a:buFont typeface="Didact Gothic"/>
              <a:buAutoNum type="alphaLcPeriod"/>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5pPr>
            <a:lvl6pPr marL="2743200" marR="0" lvl="5" indent="-317500" algn="l" rtl="0">
              <a:lnSpc>
                <a:spcPct val="100000"/>
              </a:lnSpc>
              <a:spcBef>
                <a:spcPts val="0"/>
              </a:spcBef>
              <a:spcAft>
                <a:spcPts val="0"/>
              </a:spcAft>
              <a:buClr>
                <a:srgbClr val="04445A"/>
              </a:buClr>
              <a:buSzPts val="1400"/>
              <a:buFont typeface="Didact Gothic"/>
              <a:buAutoNum type="romanLcPeriod"/>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6pPr>
            <a:lvl7pPr marL="3200400" marR="0" lvl="6" indent="-317500" algn="l" rtl="0">
              <a:lnSpc>
                <a:spcPct val="100000"/>
              </a:lnSpc>
              <a:spcBef>
                <a:spcPts val="0"/>
              </a:spcBef>
              <a:spcAft>
                <a:spcPts val="0"/>
              </a:spcAft>
              <a:buClr>
                <a:srgbClr val="04445A"/>
              </a:buClr>
              <a:buSzPts val="1400"/>
              <a:buFont typeface="Didact Gothic"/>
              <a:buAutoNum type="arabicPeriod"/>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7pPr>
            <a:lvl8pPr marL="3657600" marR="0" lvl="7" indent="-317500" algn="l" rtl="0">
              <a:lnSpc>
                <a:spcPct val="100000"/>
              </a:lnSpc>
              <a:spcBef>
                <a:spcPts val="0"/>
              </a:spcBef>
              <a:spcAft>
                <a:spcPts val="0"/>
              </a:spcAft>
              <a:buClr>
                <a:srgbClr val="04445A"/>
              </a:buClr>
              <a:buSzPts val="1400"/>
              <a:buFont typeface="Didact Gothic"/>
              <a:buAutoNum type="alphaLcPeriod"/>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8pPr>
            <a:lvl9pPr marL="4114800" marR="0" lvl="8" indent="-317500" algn="l" rtl="0">
              <a:lnSpc>
                <a:spcPct val="100000"/>
              </a:lnSpc>
              <a:spcBef>
                <a:spcPts val="0"/>
              </a:spcBef>
              <a:spcAft>
                <a:spcPts val="0"/>
              </a:spcAft>
              <a:buClr>
                <a:srgbClr val="04445A"/>
              </a:buClr>
              <a:buSzPts val="1400"/>
              <a:buFont typeface="Didact Gothic"/>
              <a:buAutoNum type="romanLcPeriod"/>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9pPr>
          </a:lstStyle>
          <a:p>
            <a:pPr marL="0" lvl="0" indent="0" algn="l" rtl="0">
              <a:lnSpc>
                <a:spcPct val="100000"/>
              </a:lnSpc>
              <a:spcBef>
                <a:spcPts val="0"/>
              </a:spcBef>
              <a:spcAft>
                <a:spcPts val="0"/>
              </a:spcAft>
              <a:buClr>
                <a:schemeClr val="dk1"/>
              </a:buClr>
              <a:buSzPts val="1100"/>
              <a:buFont typeface="Arial" panose="020B0604020202020204"/>
              <a:buNone/>
            </a:pPr>
            <a:r>
              <a:rPr lang="en-GB" sz="1600">
                <a:latin typeface="Arial" panose="020B0604020202020204" pitchFamily="34" charset="0"/>
                <a:cs typeface="Arial" panose="020B0604020202020204" pitchFamily="34" charset="0"/>
              </a:rPr>
              <a:t>Vụ tai nạn tàu Titanic năm 1912 là một trong những thảm họa hàng hải nghiêm trọng nhất trong lịch sử, khiến hơn 1.500 người thiệt mạng. Dựa trên dữ liệu ghi lại về hành khách, bài toán Titanic được sử dụng rộng rãi trong lĩnh vực máy học để dự đoán khả năng sống sót của mỗi người. Thông qua việc áp dụng các thuật toán như Logistic Regression, Decision Tree hay Random Forest, người học có thể hiểu rõ hơn về cách phân tích dữ liệu, trích xuất đặc trưng và huấn luyện mô hình dự đoán. Đây là một ví dụ kinh điển giúp làm quen với quy trình xây dựng mô hình máy học thực tế.</a:t>
            </a:r>
          </a:p>
          <a:p>
            <a:pPr marL="0" lvl="0" indent="0" algn="l" rtl="0">
              <a:spcBef>
                <a:spcPts val="0"/>
              </a:spcBef>
              <a:spcAft>
                <a:spcPts val="1200"/>
              </a:spcAft>
              <a:buNone/>
            </a:pP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4" name="Google Shape;1604;p61"/>
          <p:cNvSpPr/>
          <p:nvPr/>
        </p:nvSpPr>
        <p:spPr>
          <a:xfrm>
            <a:off x="1242566" y="1767958"/>
            <a:ext cx="234463" cy="398468"/>
          </a:xfrm>
          <a:custGeom>
            <a:avLst/>
            <a:gdLst/>
            <a:ahLst/>
            <a:cxnLst/>
            <a:rect l="l" t="t" r="r" b="b"/>
            <a:pathLst>
              <a:path w="3341" h="5678" extrusionOk="0">
                <a:moveTo>
                  <a:pt x="0" y="1"/>
                </a:moveTo>
                <a:lnTo>
                  <a:pt x="1732" y="1059"/>
                </a:lnTo>
                <a:lnTo>
                  <a:pt x="3340" y="5678"/>
                </a:lnTo>
                <a:lnTo>
                  <a:pt x="2296" y="963"/>
                </a:lnTo>
                <a:lnTo>
                  <a:pt x="0" y="1"/>
                </a:lnTo>
                <a:close/>
                <a:moveTo>
                  <a:pt x="3340" y="5678"/>
                </a:moveTo>
                <a:lnTo>
                  <a:pt x="3340" y="5678"/>
                </a:lnTo>
                <a:lnTo>
                  <a:pt x="3340" y="567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1"/>
          <p:cNvSpPr/>
          <p:nvPr/>
        </p:nvSpPr>
        <p:spPr>
          <a:xfrm>
            <a:off x="631879" y="1746764"/>
            <a:ext cx="426469" cy="1250282"/>
          </a:xfrm>
          <a:custGeom>
            <a:avLst/>
            <a:gdLst/>
            <a:ahLst/>
            <a:cxnLst/>
            <a:rect l="l" t="t" r="r" b="b"/>
            <a:pathLst>
              <a:path w="6077" h="17816" extrusionOk="0">
                <a:moveTo>
                  <a:pt x="6076" y="0"/>
                </a:moveTo>
                <a:lnTo>
                  <a:pt x="3038" y="1622"/>
                </a:lnTo>
                <a:lnTo>
                  <a:pt x="0" y="17816"/>
                </a:lnTo>
                <a:lnTo>
                  <a:pt x="3300" y="2035"/>
                </a:lnTo>
                <a:lnTo>
                  <a:pt x="60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61"/>
          <p:cNvGrpSpPr/>
          <p:nvPr/>
        </p:nvGrpSpPr>
        <p:grpSpPr>
          <a:xfrm>
            <a:off x="-273502" y="1470053"/>
            <a:ext cx="9417506" cy="3673458"/>
            <a:chOff x="-273502" y="1470053"/>
            <a:chExt cx="9417506" cy="3673458"/>
          </a:xfrm>
        </p:grpSpPr>
        <p:sp>
          <p:nvSpPr>
            <p:cNvPr id="1607" name="Google Shape;1607;p61"/>
            <p:cNvSpPr/>
            <p:nvPr/>
          </p:nvSpPr>
          <p:spPr>
            <a:xfrm>
              <a:off x="3548661" y="3764869"/>
              <a:ext cx="5025200" cy="33826"/>
            </a:xfrm>
            <a:custGeom>
              <a:avLst/>
              <a:gdLst/>
              <a:ahLst/>
              <a:cxnLst/>
              <a:rect l="l" t="t" r="r" b="b"/>
              <a:pathLst>
                <a:path w="71607" h="482" extrusionOk="0">
                  <a:moveTo>
                    <a:pt x="35796" y="1"/>
                  </a:moveTo>
                  <a:cubicBezTo>
                    <a:pt x="16029" y="1"/>
                    <a:pt x="0" y="248"/>
                    <a:pt x="0" y="248"/>
                  </a:cubicBezTo>
                  <a:cubicBezTo>
                    <a:pt x="0" y="248"/>
                    <a:pt x="16029" y="482"/>
                    <a:pt x="35796" y="482"/>
                  </a:cubicBezTo>
                  <a:cubicBezTo>
                    <a:pt x="55578" y="482"/>
                    <a:pt x="71606" y="248"/>
                    <a:pt x="71606" y="248"/>
                  </a:cubicBezTo>
                  <a:cubicBezTo>
                    <a:pt x="71606" y="248"/>
                    <a:pt x="55578" y="1"/>
                    <a:pt x="35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1"/>
            <p:cNvSpPr/>
            <p:nvPr/>
          </p:nvSpPr>
          <p:spPr>
            <a:xfrm>
              <a:off x="-273502" y="4438226"/>
              <a:ext cx="7488992" cy="98459"/>
            </a:xfrm>
            <a:custGeom>
              <a:avLst/>
              <a:gdLst/>
              <a:ahLst/>
              <a:cxnLst/>
              <a:rect l="l" t="t" r="r" b="b"/>
              <a:pathLst>
                <a:path w="106715" h="1403" extrusionOk="0">
                  <a:moveTo>
                    <a:pt x="53365" y="1"/>
                  </a:moveTo>
                  <a:cubicBezTo>
                    <a:pt x="23892" y="1"/>
                    <a:pt x="0" y="702"/>
                    <a:pt x="0" y="702"/>
                  </a:cubicBezTo>
                  <a:cubicBezTo>
                    <a:pt x="0" y="702"/>
                    <a:pt x="23892" y="1403"/>
                    <a:pt x="53365" y="1403"/>
                  </a:cubicBezTo>
                  <a:cubicBezTo>
                    <a:pt x="82837" y="1403"/>
                    <a:pt x="106715" y="702"/>
                    <a:pt x="106715" y="702"/>
                  </a:cubicBezTo>
                  <a:cubicBezTo>
                    <a:pt x="106715" y="702"/>
                    <a:pt x="82837" y="1"/>
                    <a:pt x="5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6466863" y="3650058"/>
              <a:ext cx="2506389" cy="34808"/>
            </a:xfrm>
            <a:custGeom>
              <a:avLst/>
              <a:gdLst/>
              <a:ahLst/>
              <a:cxnLst/>
              <a:rect l="l" t="t" r="r" b="b"/>
              <a:pathLst>
                <a:path w="35715" h="496" extrusionOk="0">
                  <a:moveTo>
                    <a:pt x="17857" y="1"/>
                  </a:moveTo>
                  <a:cubicBezTo>
                    <a:pt x="7987" y="1"/>
                    <a:pt x="1" y="248"/>
                    <a:pt x="1" y="248"/>
                  </a:cubicBezTo>
                  <a:cubicBezTo>
                    <a:pt x="1" y="248"/>
                    <a:pt x="7987" y="496"/>
                    <a:pt x="17857" y="496"/>
                  </a:cubicBezTo>
                  <a:cubicBezTo>
                    <a:pt x="27727" y="496"/>
                    <a:pt x="35714" y="248"/>
                    <a:pt x="35714" y="248"/>
                  </a:cubicBezTo>
                  <a:cubicBezTo>
                    <a:pt x="35714" y="248"/>
                    <a:pt x="27727" y="1"/>
                    <a:pt x="17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61"/>
            <p:cNvGrpSpPr/>
            <p:nvPr/>
          </p:nvGrpSpPr>
          <p:grpSpPr>
            <a:xfrm>
              <a:off x="0" y="1470053"/>
              <a:ext cx="3163305" cy="3372383"/>
              <a:chOff x="-2" y="1715886"/>
              <a:chExt cx="2932788" cy="3126630"/>
            </a:xfrm>
          </p:grpSpPr>
          <p:sp>
            <p:nvSpPr>
              <p:cNvPr id="1611" name="Google Shape;1611;p61"/>
              <p:cNvSpPr/>
              <p:nvPr/>
            </p:nvSpPr>
            <p:spPr>
              <a:xfrm>
                <a:off x="186180" y="3950139"/>
                <a:ext cx="2561338" cy="892377"/>
              </a:xfrm>
              <a:custGeom>
                <a:avLst/>
                <a:gdLst/>
                <a:ahLst/>
                <a:cxnLst/>
                <a:rect l="l" t="t" r="r" b="b"/>
                <a:pathLst>
                  <a:path w="36498" h="12716" extrusionOk="0">
                    <a:moveTo>
                      <a:pt x="20139" y="0"/>
                    </a:moveTo>
                    <a:lnTo>
                      <a:pt x="1" y="0"/>
                    </a:lnTo>
                    <a:lnTo>
                      <a:pt x="1" y="0"/>
                    </a:lnTo>
                    <a:lnTo>
                      <a:pt x="1" y="0"/>
                    </a:lnTo>
                    <a:lnTo>
                      <a:pt x="3863" y="2639"/>
                    </a:lnTo>
                    <a:lnTo>
                      <a:pt x="3863" y="2639"/>
                    </a:lnTo>
                    <a:lnTo>
                      <a:pt x="5650" y="3863"/>
                    </a:lnTo>
                    <a:lnTo>
                      <a:pt x="9389" y="11630"/>
                    </a:lnTo>
                    <a:lnTo>
                      <a:pt x="13252" y="12427"/>
                    </a:lnTo>
                    <a:lnTo>
                      <a:pt x="15837" y="12014"/>
                    </a:lnTo>
                    <a:lnTo>
                      <a:pt x="16441" y="12716"/>
                    </a:lnTo>
                    <a:lnTo>
                      <a:pt x="17005" y="12056"/>
                    </a:lnTo>
                    <a:lnTo>
                      <a:pt x="17349" y="12468"/>
                    </a:lnTo>
                    <a:lnTo>
                      <a:pt x="18077" y="11602"/>
                    </a:lnTo>
                    <a:lnTo>
                      <a:pt x="20029" y="11148"/>
                    </a:lnTo>
                    <a:lnTo>
                      <a:pt x="23040" y="4591"/>
                    </a:lnTo>
                    <a:lnTo>
                      <a:pt x="29982" y="2227"/>
                    </a:lnTo>
                    <a:lnTo>
                      <a:pt x="29982" y="2227"/>
                    </a:lnTo>
                    <a:lnTo>
                      <a:pt x="36346" y="55"/>
                    </a:lnTo>
                    <a:lnTo>
                      <a:pt x="36498" y="0"/>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2" y="3856030"/>
                <a:ext cx="2932788" cy="199866"/>
              </a:xfrm>
              <a:custGeom>
                <a:avLst/>
                <a:gdLst/>
                <a:ahLst/>
                <a:cxnLst/>
                <a:rect l="l" t="t" r="r" b="b"/>
                <a:pathLst>
                  <a:path w="41791" h="2848" extrusionOk="0">
                    <a:moveTo>
                      <a:pt x="20900" y="1"/>
                    </a:moveTo>
                    <a:cubicBezTo>
                      <a:pt x="13922" y="1"/>
                      <a:pt x="6942" y="448"/>
                      <a:pt x="0" y="1341"/>
                    </a:cubicBezTo>
                    <a:cubicBezTo>
                      <a:pt x="0" y="1341"/>
                      <a:pt x="1430" y="2372"/>
                      <a:pt x="4743" y="2688"/>
                    </a:cubicBezTo>
                    <a:cubicBezTo>
                      <a:pt x="6021" y="2807"/>
                      <a:pt x="7555" y="2847"/>
                      <a:pt x="9261" y="2847"/>
                    </a:cubicBezTo>
                    <a:cubicBezTo>
                      <a:pt x="12672" y="2847"/>
                      <a:pt x="16771" y="2688"/>
                      <a:pt x="20895" y="2688"/>
                    </a:cubicBezTo>
                    <a:cubicBezTo>
                      <a:pt x="27150" y="2688"/>
                      <a:pt x="33611" y="2606"/>
                      <a:pt x="37446" y="2235"/>
                    </a:cubicBezTo>
                    <a:cubicBezTo>
                      <a:pt x="40690" y="1932"/>
                      <a:pt x="41790" y="1341"/>
                      <a:pt x="41790" y="1341"/>
                    </a:cubicBezTo>
                    <a:cubicBezTo>
                      <a:pt x="34855" y="448"/>
                      <a:pt x="27878" y="1"/>
                      <a:pt x="20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186180" y="1715886"/>
                <a:ext cx="2561338" cy="2234311"/>
              </a:xfrm>
              <a:custGeom>
                <a:avLst/>
                <a:gdLst/>
                <a:ahLst/>
                <a:cxnLst/>
                <a:rect l="l" t="t" r="r" b="b"/>
                <a:pathLst>
                  <a:path w="36498" h="31838" extrusionOk="0">
                    <a:moveTo>
                      <a:pt x="1" y="31837"/>
                    </a:moveTo>
                    <a:lnTo>
                      <a:pt x="5650" y="21940"/>
                    </a:lnTo>
                    <a:lnTo>
                      <a:pt x="9389" y="2062"/>
                    </a:lnTo>
                    <a:lnTo>
                      <a:pt x="13252" y="0"/>
                    </a:lnTo>
                    <a:lnTo>
                      <a:pt x="17349" y="1705"/>
                    </a:lnTo>
                    <a:lnTo>
                      <a:pt x="20029" y="3286"/>
                    </a:lnTo>
                    <a:lnTo>
                      <a:pt x="23040" y="20098"/>
                    </a:lnTo>
                    <a:lnTo>
                      <a:pt x="36498" y="318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1403624" y="1835469"/>
                <a:ext cx="1343899" cy="2114729"/>
              </a:xfrm>
              <a:custGeom>
                <a:avLst/>
                <a:gdLst/>
                <a:ahLst/>
                <a:cxnLst/>
                <a:rect l="l" t="t" r="r" b="b"/>
                <a:pathLst>
                  <a:path w="19150" h="30134" extrusionOk="0">
                    <a:moveTo>
                      <a:pt x="1" y="1"/>
                    </a:moveTo>
                    <a:lnTo>
                      <a:pt x="2585" y="11685"/>
                    </a:lnTo>
                    <a:lnTo>
                      <a:pt x="303" y="19452"/>
                    </a:lnTo>
                    <a:lnTo>
                      <a:pt x="5692" y="23384"/>
                    </a:lnTo>
                    <a:lnTo>
                      <a:pt x="2791" y="30133"/>
                    </a:lnTo>
                    <a:lnTo>
                      <a:pt x="19150" y="30133"/>
                    </a:lnTo>
                    <a:lnTo>
                      <a:pt x="5692" y="18394"/>
                    </a:lnTo>
                    <a:lnTo>
                      <a:pt x="2681" y="15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186180" y="3387663"/>
                <a:ext cx="1616890" cy="603035"/>
              </a:xfrm>
              <a:custGeom>
                <a:avLst/>
                <a:gdLst/>
                <a:ahLst/>
                <a:cxnLst/>
                <a:rect l="l" t="t" r="r" b="b"/>
                <a:pathLst>
                  <a:path w="23040" h="8593" extrusionOk="0">
                    <a:moveTo>
                      <a:pt x="23040" y="1266"/>
                    </a:moveTo>
                    <a:lnTo>
                      <a:pt x="19892" y="8592"/>
                    </a:lnTo>
                    <a:lnTo>
                      <a:pt x="1" y="8015"/>
                    </a:lnTo>
                    <a:lnTo>
                      <a:pt x="3863" y="1266"/>
                    </a:lnTo>
                    <a:lnTo>
                      <a:pt x="12771" y="3685"/>
                    </a:lnTo>
                    <a:lnTo>
                      <a:pt x="213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1582086" y="3434963"/>
                <a:ext cx="1165438" cy="555736"/>
              </a:xfrm>
              <a:custGeom>
                <a:avLst/>
                <a:gdLst/>
                <a:ahLst/>
                <a:cxnLst/>
                <a:rect l="l" t="t" r="r" b="b"/>
                <a:pathLst>
                  <a:path w="16607" h="7919" extrusionOk="0">
                    <a:moveTo>
                      <a:pt x="1" y="7918"/>
                    </a:moveTo>
                    <a:lnTo>
                      <a:pt x="3149" y="592"/>
                    </a:lnTo>
                    <a:lnTo>
                      <a:pt x="2338" y="0"/>
                    </a:lnTo>
                    <a:lnTo>
                      <a:pt x="7850" y="2447"/>
                    </a:lnTo>
                    <a:lnTo>
                      <a:pt x="10091" y="1650"/>
                    </a:lnTo>
                    <a:lnTo>
                      <a:pt x="16607" y="734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1582086" y="3476438"/>
                <a:ext cx="577982" cy="514261"/>
              </a:xfrm>
              <a:custGeom>
                <a:avLst/>
                <a:gdLst/>
                <a:ahLst/>
                <a:cxnLst/>
                <a:rect l="l" t="t" r="r" b="b"/>
                <a:pathLst>
                  <a:path w="8236" h="7328" extrusionOk="0">
                    <a:moveTo>
                      <a:pt x="8235" y="7039"/>
                    </a:moveTo>
                    <a:lnTo>
                      <a:pt x="1" y="7327"/>
                    </a:lnTo>
                    <a:lnTo>
                      <a:pt x="31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1424888" y="2655498"/>
                <a:ext cx="475663" cy="960870"/>
              </a:xfrm>
              <a:custGeom>
                <a:avLst/>
                <a:gdLst/>
                <a:ahLst/>
                <a:cxnLst/>
                <a:rect l="l" t="t" r="r" b="b"/>
                <a:pathLst>
                  <a:path w="6778" h="13692" extrusionOk="0">
                    <a:moveTo>
                      <a:pt x="2282" y="0"/>
                    </a:moveTo>
                    <a:lnTo>
                      <a:pt x="6777" y="13692"/>
                    </a:lnTo>
                    <a:lnTo>
                      <a:pt x="5389" y="11699"/>
                    </a:lnTo>
                    <a:lnTo>
                      <a:pt x="0" y="77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1"/>
            <p:cNvGrpSpPr/>
            <p:nvPr/>
          </p:nvGrpSpPr>
          <p:grpSpPr>
            <a:xfrm>
              <a:off x="3193073" y="3203442"/>
              <a:ext cx="247025" cy="83020"/>
              <a:chOff x="2447448" y="3280642"/>
              <a:chExt cx="247025" cy="83020"/>
            </a:xfrm>
          </p:grpSpPr>
          <p:sp>
            <p:nvSpPr>
              <p:cNvPr id="1620" name="Google Shape;1620;p61"/>
              <p:cNvSpPr/>
              <p:nvPr/>
            </p:nvSpPr>
            <p:spPr>
              <a:xfrm>
                <a:off x="2447448" y="3347872"/>
                <a:ext cx="247025" cy="15790"/>
              </a:xfrm>
              <a:custGeom>
                <a:avLst/>
                <a:gdLst/>
                <a:ahLst/>
                <a:cxnLst/>
                <a:rect l="l" t="t" r="r" b="b"/>
                <a:pathLst>
                  <a:path w="3520" h="225" extrusionOk="0">
                    <a:moveTo>
                      <a:pt x="1760" y="1"/>
                    </a:moveTo>
                    <a:cubicBezTo>
                      <a:pt x="1172" y="1"/>
                      <a:pt x="585" y="39"/>
                      <a:pt x="1" y="114"/>
                    </a:cubicBezTo>
                    <a:cubicBezTo>
                      <a:pt x="1" y="114"/>
                      <a:pt x="289" y="224"/>
                      <a:pt x="1760" y="224"/>
                    </a:cubicBezTo>
                    <a:cubicBezTo>
                      <a:pt x="3066" y="224"/>
                      <a:pt x="3520" y="114"/>
                      <a:pt x="3520" y="114"/>
                    </a:cubicBezTo>
                    <a:cubicBezTo>
                      <a:pt x="2935" y="39"/>
                      <a:pt x="2348" y="1"/>
                      <a:pt x="1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2472502" y="3280642"/>
                <a:ext cx="187234" cy="75300"/>
              </a:xfrm>
              <a:custGeom>
                <a:avLst/>
                <a:gdLst/>
                <a:ahLst/>
                <a:cxnLst/>
                <a:rect l="l" t="t" r="r" b="b"/>
                <a:pathLst>
                  <a:path w="2668" h="1073" extrusionOk="0">
                    <a:moveTo>
                      <a:pt x="1" y="1072"/>
                    </a:moveTo>
                    <a:lnTo>
                      <a:pt x="1554" y="0"/>
                    </a:lnTo>
                    <a:lnTo>
                      <a:pt x="2668" y="10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2514959" y="3280642"/>
                <a:ext cx="79160" cy="46317"/>
              </a:xfrm>
              <a:custGeom>
                <a:avLst/>
                <a:gdLst/>
                <a:ahLst/>
                <a:cxnLst/>
                <a:rect l="l" t="t" r="r" b="b"/>
                <a:pathLst>
                  <a:path w="1128" h="660" extrusionOk="0">
                    <a:moveTo>
                      <a:pt x="949" y="0"/>
                    </a:moveTo>
                    <a:lnTo>
                      <a:pt x="1" y="660"/>
                    </a:lnTo>
                    <a:lnTo>
                      <a:pt x="1" y="660"/>
                    </a:lnTo>
                    <a:lnTo>
                      <a:pt x="1128" y="179"/>
                    </a:lnTo>
                    <a:lnTo>
                      <a:pt x="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61"/>
            <p:cNvGrpSpPr/>
            <p:nvPr/>
          </p:nvGrpSpPr>
          <p:grpSpPr>
            <a:xfrm>
              <a:off x="5980672" y="3203446"/>
              <a:ext cx="3163332" cy="1940064"/>
              <a:chOff x="5980672" y="3203446"/>
              <a:chExt cx="3163332" cy="1940064"/>
            </a:xfrm>
          </p:grpSpPr>
          <p:sp>
            <p:nvSpPr>
              <p:cNvPr id="1624" name="Google Shape;1624;p61"/>
              <p:cNvSpPr/>
              <p:nvPr/>
            </p:nvSpPr>
            <p:spPr>
              <a:xfrm>
                <a:off x="7992037" y="3855539"/>
                <a:ext cx="52212" cy="115863"/>
              </a:xfrm>
              <a:custGeom>
                <a:avLst/>
                <a:gdLst/>
                <a:ahLst/>
                <a:cxnLst/>
                <a:rect l="l" t="t" r="r" b="b"/>
                <a:pathLst>
                  <a:path w="744" h="1651" extrusionOk="0">
                    <a:moveTo>
                      <a:pt x="372" y="1"/>
                    </a:moveTo>
                    <a:lnTo>
                      <a:pt x="1" y="1651"/>
                    </a:lnTo>
                    <a:lnTo>
                      <a:pt x="743" y="1651"/>
                    </a:lnTo>
                    <a:lnTo>
                      <a:pt x="372" y="1"/>
                    </a:lnTo>
                    <a:close/>
                  </a:path>
                </a:pathLst>
              </a:custGeom>
              <a:solidFill>
                <a:srgbClr val="43A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7992037" y="3855539"/>
                <a:ext cx="52212" cy="115863"/>
              </a:xfrm>
              <a:custGeom>
                <a:avLst/>
                <a:gdLst/>
                <a:ahLst/>
                <a:cxnLst/>
                <a:rect l="l" t="t" r="r" b="b"/>
                <a:pathLst>
                  <a:path w="744" h="1651" extrusionOk="0">
                    <a:moveTo>
                      <a:pt x="372" y="1"/>
                    </a:moveTo>
                    <a:lnTo>
                      <a:pt x="1" y="1651"/>
                    </a:lnTo>
                    <a:lnTo>
                      <a:pt x="743" y="1651"/>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6222785" y="4631215"/>
                <a:ext cx="2921209" cy="512296"/>
              </a:xfrm>
              <a:custGeom>
                <a:avLst/>
                <a:gdLst/>
                <a:ahLst/>
                <a:cxnLst/>
                <a:rect l="l" t="t" r="r" b="b"/>
                <a:pathLst>
                  <a:path w="41626" h="7300" extrusionOk="0">
                    <a:moveTo>
                      <a:pt x="1" y="0"/>
                    </a:moveTo>
                    <a:lnTo>
                      <a:pt x="15548" y="1443"/>
                    </a:lnTo>
                    <a:lnTo>
                      <a:pt x="23686" y="4591"/>
                    </a:lnTo>
                    <a:lnTo>
                      <a:pt x="33048" y="5664"/>
                    </a:lnTo>
                    <a:lnTo>
                      <a:pt x="38134" y="7299"/>
                    </a:lnTo>
                    <a:lnTo>
                      <a:pt x="41625" y="7299"/>
                    </a:lnTo>
                    <a:lnTo>
                      <a:pt x="41625" y="0"/>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5980672" y="4486719"/>
                <a:ext cx="3163321" cy="244919"/>
              </a:xfrm>
              <a:custGeom>
                <a:avLst/>
                <a:gdLst/>
                <a:ahLst/>
                <a:cxnLst/>
                <a:rect l="l" t="t" r="r" b="b"/>
                <a:pathLst>
                  <a:path w="45076" h="3490" extrusionOk="0">
                    <a:moveTo>
                      <a:pt x="25144" y="0"/>
                    </a:moveTo>
                    <a:cubicBezTo>
                      <a:pt x="11235" y="0"/>
                      <a:pt x="0" y="2334"/>
                      <a:pt x="0" y="2334"/>
                    </a:cubicBezTo>
                    <a:cubicBezTo>
                      <a:pt x="0" y="2334"/>
                      <a:pt x="2214" y="3118"/>
                      <a:pt x="8949" y="3186"/>
                    </a:cubicBezTo>
                    <a:cubicBezTo>
                      <a:pt x="15658" y="3269"/>
                      <a:pt x="18861" y="3324"/>
                      <a:pt x="26696" y="3434"/>
                    </a:cubicBezTo>
                    <a:cubicBezTo>
                      <a:pt x="29379" y="3467"/>
                      <a:pt x="32093" y="3489"/>
                      <a:pt x="34699" y="3489"/>
                    </a:cubicBezTo>
                    <a:cubicBezTo>
                      <a:pt x="38543" y="3489"/>
                      <a:pt x="42151" y="3441"/>
                      <a:pt x="45075" y="3310"/>
                    </a:cubicBezTo>
                    <a:lnTo>
                      <a:pt x="45075" y="1083"/>
                    </a:lnTo>
                    <a:cubicBezTo>
                      <a:pt x="40333" y="602"/>
                      <a:pt x="33858" y="121"/>
                      <a:pt x="26751" y="11"/>
                    </a:cubicBezTo>
                    <a:cubicBezTo>
                      <a:pt x="26212" y="4"/>
                      <a:pt x="25676" y="0"/>
                      <a:pt x="25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6222785" y="3203446"/>
                <a:ext cx="2921209" cy="1427831"/>
              </a:xfrm>
              <a:custGeom>
                <a:avLst/>
                <a:gdLst/>
                <a:ahLst/>
                <a:cxnLst/>
                <a:rect l="l" t="t" r="r" b="b"/>
                <a:pathLst>
                  <a:path w="41626" h="20346" extrusionOk="0">
                    <a:moveTo>
                      <a:pt x="1" y="20345"/>
                    </a:moveTo>
                    <a:lnTo>
                      <a:pt x="15548" y="16317"/>
                    </a:lnTo>
                    <a:lnTo>
                      <a:pt x="23686" y="7561"/>
                    </a:lnTo>
                    <a:lnTo>
                      <a:pt x="33048" y="4578"/>
                    </a:lnTo>
                    <a:lnTo>
                      <a:pt x="38134" y="0"/>
                    </a:lnTo>
                    <a:lnTo>
                      <a:pt x="41625" y="0"/>
                    </a:lnTo>
                    <a:lnTo>
                      <a:pt x="41625" y="203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8700131" y="3203446"/>
                <a:ext cx="443873" cy="1427831"/>
              </a:xfrm>
              <a:custGeom>
                <a:avLst/>
                <a:gdLst/>
                <a:ahLst/>
                <a:cxnLst/>
                <a:rect l="l" t="t" r="r" b="b"/>
                <a:pathLst>
                  <a:path w="6325" h="20346" extrusionOk="0">
                    <a:moveTo>
                      <a:pt x="2187" y="20345"/>
                    </a:moveTo>
                    <a:cubicBezTo>
                      <a:pt x="2035" y="20345"/>
                      <a:pt x="1" y="14090"/>
                      <a:pt x="1" y="14090"/>
                    </a:cubicBezTo>
                    <a:lnTo>
                      <a:pt x="3823" y="8056"/>
                    </a:lnTo>
                    <a:lnTo>
                      <a:pt x="2833" y="0"/>
                    </a:lnTo>
                    <a:lnTo>
                      <a:pt x="6324" y="0"/>
                    </a:lnTo>
                    <a:lnTo>
                      <a:pt x="6324" y="2034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6222785" y="4348538"/>
                <a:ext cx="2643376" cy="319378"/>
              </a:xfrm>
              <a:custGeom>
                <a:avLst/>
                <a:gdLst/>
                <a:ahLst/>
                <a:cxnLst/>
                <a:rect l="l" t="t" r="r" b="b"/>
                <a:pathLst>
                  <a:path w="37667" h="4551" extrusionOk="0">
                    <a:moveTo>
                      <a:pt x="36388" y="894"/>
                    </a:moveTo>
                    <a:lnTo>
                      <a:pt x="29281" y="2172"/>
                    </a:lnTo>
                    <a:lnTo>
                      <a:pt x="15548" y="0"/>
                    </a:lnTo>
                    <a:lnTo>
                      <a:pt x="1" y="4028"/>
                    </a:lnTo>
                    <a:lnTo>
                      <a:pt x="37666" y="455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8776344" y="4411207"/>
                <a:ext cx="367660" cy="256709"/>
              </a:xfrm>
              <a:custGeom>
                <a:avLst/>
                <a:gdLst/>
                <a:ahLst/>
                <a:cxnLst/>
                <a:rect l="l" t="t" r="r" b="b"/>
                <a:pathLst>
                  <a:path w="5239" h="3658" extrusionOk="0">
                    <a:moveTo>
                      <a:pt x="1" y="1"/>
                    </a:moveTo>
                    <a:lnTo>
                      <a:pt x="5238" y="1499"/>
                    </a:lnTo>
                    <a:lnTo>
                      <a:pt x="5238" y="3135"/>
                    </a:lnTo>
                    <a:lnTo>
                      <a:pt x="1279" y="3657"/>
                    </a:lnTo>
                    <a:close/>
                  </a:path>
                </a:pathLst>
              </a:custGeom>
              <a:solidFill>
                <a:srgbClr val="F5B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8700131" y="3768729"/>
                <a:ext cx="443873" cy="899184"/>
              </a:xfrm>
              <a:custGeom>
                <a:avLst/>
                <a:gdLst/>
                <a:ahLst/>
                <a:cxnLst/>
                <a:rect l="l" t="t" r="r" b="b"/>
                <a:pathLst>
                  <a:path w="6325" h="12813" extrusionOk="0">
                    <a:moveTo>
                      <a:pt x="3823" y="1"/>
                    </a:moveTo>
                    <a:lnTo>
                      <a:pt x="6324" y="9348"/>
                    </a:lnTo>
                    <a:lnTo>
                      <a:pt x="6324" y="12290"/>
                    </a:lnTo>
                    <a:lnTo>
                      <a:pt x="2365" y="12812"/>
                    </a:lnTo>
                    <a:lnTo>
                      <a:pt x="1" y="60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Text Box 7"/>
          <p:cNvSpPr txBox="1"/>
          <p:nvPr/>
        </p:nvSpPr>
        <p:spPr>
          <a:xfrm>
            <a:off x="1009650" y="55880"/>
            <a:ext cx="7005955" cy="398780"/>
          </a:xfrm>
          <a:prstGeom prst="rect">
            <a:avLst/>
          </a:prstGeom>
          <a:noFill/>
        </p:spPr>
        <p:txBody>
          <a:bodyPr wrap="none" rtlCol="0" anchor="t">
            <a:spAutoFit/>
          </a:bodyPr>
          <a:lstStyle/>
          <a:p>
            <a:pPr marL="0" lvl="0" indent="0" algn="l" rtl="0">
              <a:spcBef>
                <a:spcPts val="0"/>
              </a:spcBef>
              <a:spcAft>
                <a:spcPts val="0"/>
              </a:spcAft>
              <a:buNone/>
            </a:pPr>
            <a:r>
              <a:rPr sz="2000" b="1">
                <a:solidFill>
                  <a:schemeClr val="tx1"/>
                </a:solidFill>
                <a:latin typeface="Arial" panose="020B0604020202020204" pitchFamily="34" charset="0"/>
                <a:cs typeface="Arial" panose="020B0604020202020204" pitchFamily="34" charset="0"/>
                <a:sym typeface="+mn-ea"/>
              </a:rPr>
              <a:t>6. Đánh Giá &amp; Kết Luận: Hiệu Suất và Yếu Tố Quyết Định</a:t>
            </a:r>
          </a:p>
        </p:txBody>
      </p:sp>
      <p:sp>
        <p:nvSpPr>
          <p:cNvPr id="15" name="Text Box 14"/>
          <p:cNvSpPr txBox="1"/>
          <p:nvPr/>
        </p:nvSpPr>
        <p:spPr>
          <a:xfrm>
            <a:off x="3142615" y="454660"/>
            <a:ext cx="2760980" cy="33718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6.3. Kết luận và Đầu ra</a:t>
            </a:r>
          </a:p>
        </p:txBody>
      </p:sp>
      <p:sp>
        <p:nvSpPr>
          <p:cNvPr id="3" name="Text Box 2"/>
          <p:cNvSpPr txBox="1"/>
          <p:nvPr/>
        </p:nvSpPr>
        <p:spPr>
          <a:xfrm>
            <a:off x="1019810" y="1310005"/>
            <a:ext cx="7005955" cy="1014730"/>
          </a:xfrm>
          <a:prstGeom prst="rect">
            <a:avLst/>
          </a:prstGeom>
          <a:noFill/>
        </p:spPr>
        <p:txBody>
          <a:bodyPr wrap="square" rtlCol="0" anchor="t">
            <a:spAutoFit/>
          </a:bodyPr>
          <a:lstStyle/>
          <a:p>
            <a:r>
              <a:rPr lang="en-US" sz="2000"/>
              <a:t>Tóm lại, dự án đã thành công trong việc xây dựng một mô hình dự đoán hiệu quả, tận dụng tốt các kỹ thuật tiền xử lý và đặc trưng hóa dữ liệu.</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2" name="Text Box 0"/>
          <p:cNvSpPr txBox="1"/>
          <p:nvPr/>
        </p:nvSpPr>
        <p:spPr>
          <a:xfrm>
            <a:off x="1009650" y="55880"/>
            <a:ext cx="7305040" cy="398780"/>
          </a:xfrm>
          <a:prstGeom prst="rect">
            <a:avLst/>
          </a:prstGeom>
          <a:noFill/>
        </p:spPr>
        <p:txBody>
          <a:bodyPr wrap="square" rtlCol="0" anchor="t">
            <a:spAutoFit/>
          </a:bodyPr>
          <a:lstStyle/>
          <a:p>
            <a:pPr marL="0" lvl="0" indent="0" algn="ctr" rtl="0">
              <a:spcBef>
                <a:spcPts val="0"/>
              </a:spcBef>
              <a:spcAft>
                <a:spcPts val="0"/>
              </a:spcAft>
              <a:buNone/>
            </a:pPr>
            <a:r>
              <a:rPr sz="2000" b="1">
                <a:solidFill>
                  <a:schemeClr val="tx1"/>
                </a:solidFill>
                <a:latin typeface="Arial" panose="020B0604020202020204" pitchFamily="34" charset="0"/>
                <a:cs typeface="Arial" panose="020B0604020202020204" pitchFamily="34" charset="0"/>
                <a:sym typeface="+mn-ea"/>
              </a:rPr>
              <a:t>Q&amp;A và Hướng Phát Triển Tiếp Theo</a:t>
            </a:r>
          </a:p>
        </p:txBody>
      </p:sp>
      <p:sp>
        <p:nvSpPr>
          <p:cNvPr id="3" name="Text Box 2"/>
          <p:cNvSpPr txBox="1"/>
          <p:nvPr/>
        </p:nvSpPr>
        <p:spPr>
          <a:xfrm>
            <a:off x="1677035" y="1464945"/>
            <a:ext cx="2540000" cy="306705"/>
          </a:xfrm>
          <a:prstGeom prst="rect">
            <a:avLst/>
          </a:prstGeom>
          <a:noFill/>
        </p:spPr>
        <p:txBody>
          <a:bodyPr wrap="square" rtlCol="0" anchor="t">
            <a:spAutoFit/>
          </a:bodyPr>
          <a:lstStyle/>
          <a:p>
            <a:pPr algn="ctr"/>
            <a:r>
              <a:rPr lang="en-US" b="1"/>
              <a:t>1. Mô hình khác</a:t>
            </a:r>
          </a:p>
        </p:txBody>
      </p:sp>
      <p:sp>
        <p:nvSpPr>
          <p:cNvPr id="10" name="Text Box 9"/>
          <p:cNvSpPr txBox="1"/>
          <p:nvPr/>
        </p:nvSpPr>
        <p:spPr>
          <a:xfrm>
            <a:off x="1677035" y="1950085"/>
            <a:ext cx="2540000" cy="953135"/>
          </a:xfrm>
          <a:prstGeom prst="rect">
            <a:avLst/>
          </a:prstGeom>
          <a:noFill/>
        </p:spPr>
        <p:txBody>
          <a:bodyPr wrap="square" rtlCol="0" anchor="t">
            <a:spAutoFit/>
          </a:bodyPr>
          <a:lstStyle/>
          <a:p>
            <a:r>
              <a:rPr lang="en-US"/>
              <a:t>Trong tương lai, chúng ta có thể thử nghiệm </a:t>
            </a:r>
            <a:r>
              <a:rPr lang="en-US" b="1"/>
              <a:t>XGBoos</a:t>
            </a:r>
            <a:r>
              <a:rPr lang="en-US"/>
              <a:t>t để cố gắng đẩy độ chính xác lên cao hơn nữa.</a:t>
            </a:r>
          </a:p>
        </p:txBody>
      </p:sp>
      <p:sp>
        <p:nvSpPr>
          <p:cNvPr id="12" name="Text Box 11"/>
          <p:cNvSpPr txBox="1"/>
          <p:nvPr/>
        </p:nvSpPr>
        <p:spPr>
          <a:xfrm>
            <a:off x="5065395" y="1464945"/>
            <a:ext cx="2540000" cy="306705"/>
          </a:xfrm>
          <a:prstGeom prst="rect">
            <a:avLst/>
          </a:prstGeom>
          <a:noFill/>
        </p:spPr>
        <p:txBody>
          <a:bodyPr wrap="square" rtlCol="0" anchor="t">
            <a:spAutoFit/>
          </a:bodyPr>
          <a:lstStyle/>
          <a:p>
            <a:pPr algn="ctr"/>
            <a:r>
              <a:rPr lang="en-US" b="1"/>
              <a:t>2. Kỹ thuật Imputation</a:t>
            </a:r>
          </a:p>
        </p:txBody>
      </p:sp>
      <p:sp>
        <p:nvSpPr>
          <p:cNvPr id="13" name="Text Box 12"/>
          <p:cNvSpPr txBox="1"/>
          <p:nvPr/>
        </p:nvSpPr>
        <p:spPr>
          <a:xfrm>
            <a:off x="5065395" y="1950085"/>
            <a:ext cx="2540000" cy="737235"/>
          </a:xfrm>
          <a:prstGeom prst="rect">
            <a:avLst/>
          </a:prstGeom>
          <a:noFill/>
        </p:spPr>
        <p:txBody>
          <a:bodyPr wrap="square" rtlCol="0" anchor="t">
            <a:spAutoFit/>
          </a:bodyPr>
          <a:lstStyle/>
          <a:p>
            <a:r>
              <a:rPr lang="en-US"/>
              <a:t>Áp dụng kỹ thuật điền dữ liệu thiếu nâng cao hơn cho </a:t>
            </a:r>
            <a:r>
              <a:rPr lang="en-US" b="1"/>
              <a:t>Age</a:t>
            </a:r>
            <a:r>
              <a:rPr lang="en-US"/>
              <a:t> có thể giúp cải thiện mô hình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6" name="Google Shape;1606;p61"/>
          <p:cNvGrpSpPr/>
          <p:nvPr/>
        </p:nvGrpSpPr>
        <p:grpSpPr>
          <a:xfrm>
            <a:off x="-273502" y="1470053"/>
            <a:ext cx="9417506" cy="3673458"/>
            <a:chOff x="-273502" y="1470053"/>
            <a:chExt cx="9417506" cy="3673458"/>
          </a:xfrm>
        </p:grpSpPr>
        <p:sp>
          <p:nvSpPr>
            <p:cNvPr id="1607" name="Google Shape;1607;p61"/>
            <p:cNvSpPr/>
            <p:nvPr/>
          </p:nvSpPr>
          <p:spPr>
            <a:xfrm>
              <a:off x="3548661" y="3764869"/>
              <a:ext cx="5025200" cy="33826"/>
            </a:xfrm>
            <a:custGeom>
              <a:avLst/>
              <a:gdLst/>
              <a:ahLst/>
              <a:cxnLst/>
              <a:rect l="l" t="t" r="r" b="b"/>
              <a:pathLst>
                <a:path w="71607" h="482" extrusionOk="0">
                  <a:moveTo>
                    <a:pt x="35796" y="1"/>
                  </a:moveTo>
                  <a:cubicBezTo>
                    <a:pt x="16029" y="1"/>
                    <a:pt x="0" y="248"/>
                    <a:pt x="0" y="248"/>
                  </a:cubicBezTo>
                  <a:cubicBezTo>
                    <a:pt x="0" y="248"/>
                    <a:pt x="16029" y="482"/>
                    <a:pt x="35796" y="482"/>
                  </a:cubicBezTo>
                  <a:cubicBezTo>
                    <a:pt x="55578" y="482"/>
                    <a:pt x="71606" y="248"/>
                    <a:pt x="71606" y="248"/>
                  </a:cubicBezTo>
                  <a:cubicBezTo>
                    <a:pt x="71606" y="248"/>
                    <a:pt x="55578" y="1"/>
                    <a:pt x="35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1"/>
            <p:cNvSpPr/>
            <p:nvPr/>
          </p:nvSpPr>
          <p:spPr>
            <a:xfrm>
              <a:off x="-273502" y="4438226"/>
              <a:ext cx="7488992" cy="98459"/>
            </a:xfrm>
            <a:custGeom>
              <a:avLst/>
              <a:gdLst/>
              <a:ahLst/>
              <a:cxnLst/>
              <a:rect l="l" t="t" r="r" b="b"/>
              <a:pathLst>
                <a:path w="106715" h="1403" extrusionOk="0">
                  <a:moveTo>
                    <a:pt x="53365" y="1"/>
                  </a:moveTo>
                  <a:cubicBezTo>
                    <a:pt x="23892" y="1"/>
                    <a:pt x="0" y="702"/>
                    <a:pt x="0" y="702"/>
                  </a:cubicBezTo>
                  <a:cubicBezTo>
                    <a:pt x="0" y="702"/>
                    <a:pt x="23892" y="1403"/>
                    <a:pt x="53365" y="1403"/>
                  </a:cubicBezTo>
                  <a:cubicBezTo>
                    <a:pt x="82837" y="1403"/>
                    <a:pt x="106715" y="702"/>
                    <a:pt x="106715" y="702"/>
                  </a:cubicBezTo>
                  <a:cubicBezTo>
                    <a:pt x="106715" y="702"/>
                    <a:pt x="82837" y="1"/>
                    <a:pt x="5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6466863" y="3650058"/>
              <a:ext cx="2506389" cy="34808"/>
            </a:xfrm>
            <a:custGeom>
              <a:avLst/>
              <a:gdLst/>
              <a:ahLst/>
              <a:cxnLst/>
              <a:rect l="l" t="t" r="r" b="b"/>
              <a:pathLst>
                <a:path w="35715" h="496" extrusionOk="0">
                  <a:moveTo>
                    <a:pt x="17857" y="1"/>
                  </a:moveTo>
                  <a:cubicBezTo>
                    <a:pt x="7987" y="1"/>
                    <a:pt x="1" y="248"/>
                    <a:pt x="1" y="248"/>
                  </a:cubicBezTo>
                  <a:cubicBezTo>
                    <a:pt x="1" y="248"/>
                    <a:pt x="7987" y="496"/>
                    <a:pt x="17857" y="496"/>
                  </a:cubicBezTo>
                  <a:cubicBezTo>
                    <a:pt x="27727" y="496"/>
                    <a:pt x="35714" y="248"/>
                    <a:pt x="35714" y="248"/>
                  </a:cubicBezTo>
                  <a:cubicBezTo>
                    <a:pt x="35714" y="248"/>
                    <a:pt x="27727" y="1"/>
                    <a:pt x="17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61"/>
            <p:cNvGrpSpPr/>
            <p:nvPr/>
          </p:nvGrpSpPr>
          <p:grpSpPr>
            <a:xfrm>
              <a:off x="0" y="1470053"/>
              <a:ext cx="3163305" cy="3372383"/>
              <a:chOff x="-2" y="1715886"/>
              <a:chExt cx="2932788" cy="3126630"/>
            </a:xfrm>
          </p:grpSpPr>
          <p:sp>
            <p:nvSpPr>
              <p:cNvPr id="1611" name="Google Shape;1611;p61"/>
              <p:cNvSpPr/>
              <p:nvPr/>
            </p:nvSpPr>
            <p:spPr>
              <a:xfrm>
                <a:off x="186180" y="3950139"/>
                <a:ext cx="2561338" cy="892377"/>
              </a:xfrm>
              <a:custGeom>
                <a:avLst/>
                <a:gdLst/>
                <a:ahLst/>
                <a:cxnLst/>
                <a:rect l="l" t="t" r="r" b="b"/>
                <a:pathLst>
                  <a:path w="36498" h="12716" extrusionOk="0">
                    <a:moveTo>
                      <a:pt x="20139" y="0"/>
                    </a:moveTo>
                    <a:lnTo>
                      <a:pt x="1" y="0"/>
                    </a:lnTo>
                    <a:lnTo>
                      <a:pt x="1" y="0"/>
                    </a:lnTo>
                    <a:lnTo>
                      <a:pt x="1" y="0"/>
                    </a:lnTo>
                    <a:lnTo>
                      <a:pt x="3863" y="2639"/>
                    </a:lnTo>
                    <a:lnTo>
                      <a:pt x="3863" y="2639"/>
                    </a:lnTo>
                    <a:lnTo>
                      <a:pt x="5650" y="3863"/>
                    </a:lnTo>
                    <a:lnTo>
                      <a:pt x="9389" y="11630"/>
                    </a:lnTo>
                    <a:lnTo>
                      <a:pt x="13252" y="12427"/>
                    </a:lnTo>
                    <a:lnTo>
                      <a:pt x="15837" y="12014"/>
                    </a:lnTo>
                    <a:lnTo>
                      <a:pt x="16441" y="12716"/>
                    </a:lnTo>
                    <a:lnTo>
                      <a:pt x="17005" y="12056"/>
                    </a:lnTo>
                    <a:lnTo>
                      <a:pt x="17349" y="12468"/>
                    </a:lnTo>
                    <a:lnTo>
                      <a:pt x="18077" y="11602"/>
                    </a:lnTo>
                    <a:lnTo>
                      <a:pt x="20029" y="11148"/>
                    </a:lnTo>
                    <a:lnTo>
                      <a:pt x="23040" y="4591"/>
                    </a:lnTo>
                    <a:lnTo>
                      <a:pt x="29982" y="2227"/>
                    </a:lnTo>
                    <a:lnTo>
                      <a:pt x="29982" y="2227"/>
                    </a:lnTo>
                    <a:lnTo>
                      <a:pt x="36346" y="55"/>
                    </a:lnTo>
                    <a:lnTo>
                      <a:pt x="36498" y="0"/>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2" y="3856030"/>
                <a:ext cx="2932788" cy="199866"/>
              </a:xfrm>
              <a:custGeom>
                <a:avLst/>
                <a:gdLst/>
                <a:ahLst/>
                <a:cxnLst/>
                <a:rect l="l" t="t" r="r" b="b"/>
                <a:pathLst>
                  <a:path w="41791" h="2848" extrusionOk="0">
                    <a:moveTo>
                      <a:pt x="20900" y="1"/>
                    </a:moveTo>
                    <a:cubicBezTo>
                      <a:pt x="13922" y="1"/>
                      <a:pt x="6942" y="448"/>
                      <a:pt x="0" y="1341"/>
                    </a:cubicBezTo>
                    <a:cubicBezTo>
                      <a:pt x="0" y="1341"/>
                      <a:pt x="1430" y="2372"/>
                      <a:pt x="4743" y="2688"/>
                    </a:cubicBezTo>
                    <a:cubicBezTo>
                      <a:pt x="6021" y="2807"/>
                      <a:pt x="7555" y="2847"/>
                      <a:pt x="9261" y="2847"/>
                    </a:cubicBezTo>
                    <a:cubicBezTo>
                      <a:pt x="12672" y="2847"/>
                      <a:pt x="16771" y="2688"/>
                      <a:pt x="20895" y="2688"/>
                    </a:cubicBezTo>
                    <a:cubicBezTo>
                      <a:pt x="27150" y="2688"/>
                      <a:pt x="33611" y="2606"/>
                      <a:pt x="37446" y="2235"/>
                    </a:cubicBezTo>
                    <a:cubicBezTo>
                      <a:pt x="40690" y="1932"/>
                      <a:pt x="41790" y="1341"/>
                      <a:pt x="41790" y="1341"/>
                    </a:cubicBezTo>
                    <a:cubicBezTo>
                      <a:pt x="34855" y="448"/>
                      <a:pt x="27878" y="1"/>
                      <a:pt x="20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186180" y="1715886"/>
                <a:ext cx="2561338" cy="2234311"/>
              </a:xfrm>
              <a:custGeom>
                <a:avLst/>
                <a:gdLst/>
                <a:ahLst/>
                <a:cxnLst/>
                <a:rect l="l" t="t" r="r" b="b"/>
                <a:pathLst>
                  <a:path w="36498" h="31838" extrusionOk="0">
                    <a:moveTo>
                      <a:pt x="1" y="31837"/>
                    </a:moveTo>
                    <a:lnTo>
                      <a:pt x="5650" y="21940"/>
                    </a:lnTo>
                    <a:lnTo>
                      <a:pt x="9389" y="2062"/>
                    </a:lnTo>
                    <a:lnTo>
                      <a:pt x="13252" y="0"/>
                    </a:lnTo>
                    <a:lnTo>
                      <a:pt x="17349" y="1705"/>
                    </a:lnTo>
                    <a:lnTo>
                      <a:pt x="20029" y="3286"/>
                    </a:lnTo>
                    <a:lnTo>
                      <a:pt x="23040" y="20098"/>
                    </a:lnTo>
                    <a:lnTo>
                      <a:pt x="36498" y="318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1403624" y="1835469"/>
                <a:ext cx="1343899" cy="2114729"/>
              </a:xfrm>
              <a:custGeom>
                <a:avLst/>
                <a:gdLst/>
                <a:ahLst/>
                <a:cxnLst/>
                <a:rect l="l" t="t" r="r" b="b"/>
                <a:pathLst>
                  <a:path w="19150" h="30134" extrusionOk="0">
                    <a:moveTo>
                      <a:pt x="1" y="1"/>
                    </a:moveTo>
                    <a:lnTo>
                      <a:pt x="2585" y="11685"/>
                    </a:lnTo>
                    <a:lnTo>
                      <a:pt x="303" y="19452"/>
                    </a:lnTo>
                    <a:lnTo>
                      <a:pt x="5692" y="23384"/>
                    </a:lnTo>
                    <a:lnTo>
                      <a:pt x="2791" y="30133"/>
                    </a:lnTo>
                    <a:lnTo>
                      <a:pt x="19150" y="30133"/>
                    </a:lnTo>
                    <a:lnTo>
                      <a:pt x="5692" y="18394"/>
                    </a:lnTo>
                    <a:lnTo>
                      <a:pt x="2681" y="15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186180" y="3387663"/>
                <a:ext cx="1616890" cy="603035"/>
              </a:xfrm>
              <a:custGeom>
                <a:avLst/>
                <a:gdLst/>
                <a:ahLst/>
                <a:cxnLst/>
                <a:rect l="l" t="t" r="r" b="b"/>
                <a:pathLst>
                  <a:path w="23040" h="8593" extrusionOk="0">
                    <a:moveTo>
                      <a:pt x="23040" y="1266"/>
                    </a:moveTo>
                    <a:lnTo>
                      <a:pt x="19892" y="8592"/>
                    </a:lnTo>
                    <a:lnTo>
                      <a:pt x="1" y="8015"/>
                    </a:lnTo>
                    <a:lnTo>
                      <a:pt x="3863" y="1266"/>
                    </a:lnTo>
                    <a:lnTo>
                      <a:pt x="12771" y="3685"/>
                    </a:lnTo>
                    <a:lnTo>
                      <a:pt x="213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1582086" y="3434963"/>
                <a:ext cx="1165438" cy="555736"/>
              </a:xfrm>
              <a:custGeom>
                <a:avLst/>
                <a:gdLst/>
                <a:ahLst/>
                <a:cxnLst/>
                <a:rect l="l" t="t" r="r" b="b"/>
                <a:pathLst>
                  <a:path w="16607" h="7919" extrusionOk="0">
                    <a:moveTo>
                      <a:pt x="1" y="7918"/>
                    </a:moveTo>
                    <a:lnTo>
                      <a:pt x="3149" y="592"/>
                    </a:lnTo>
                    <a:lnTo>
                      <a:pt x="2338" y="0"/>
                    </a:lnTo>
                    <a:lnTo>
                      <a:pt x="7850" y="2447"/>
                    </a:lnTo>
                    <a:lnTo>
                      <a:pt x="10091" y="1650"/>
                    </a:lnTo>
                    <a:lnTo>
                      <a:pt x="16607" y="734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1582086" y="3476438"/>
                <a:ext cx="577982" cy="514261"/>
              </a:xfrm>
              <a:custGeom>
                <a:avLst/>
                <a:gdLst/>
                <a:ahLst/>
                <a:cxnLst/>
                <a:rect l="l" t="t" r="r" b="b"/>
                <a:pathLst>
                  <a:path w="8236" h="7328" extrusionOk="0">
                    <a:moveTo>
                      <a:pt x="8235" y="7039"/>
                    </a:moveTo>
                    <a:lnTo>
                      <a:pt x="1" y="7327"/>
                    </a:lnTo>
                    <a:lnTo>
                      <a:pt x="31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1424888" y="2655498"/>
                <a:ext cx="475663" cy="960870"/>
              </a:xfrm>
              <a:custGeom>
                <a:avLst/>
                <a:gdLst/>
                <a:ahLst/>
                <a:cxnLst/>
                <a:rect l="l" t="t" r="r" b="b"/>
                <a:pathLst>
                  <a:path w="6778" h="13692" extrusionOk="0">
                    <a:moveTo>
                      <a:pt x="2282" y="0"/>
                    </a:moveTo>
                    <a:lnTo>
                      <a:pt x="6777" y="13692"/>
                    </a:lnTo>
                    <a:lnTo>
                      <a:pt x="5389" y="11699"/>
                    </a:lnTo>
                    <a:lnTo>
                      <a:pt x="0" y="77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1"/>
            <p:cNvGrpSpPr/>
            <p:nvPr/>
          </p:nvGrpSpPr>
          <p:grpSpPr>
            <a:xfrm>
              <a:off x="3193073" y="3203442"/>
              <a:ext cx="247025" cy="83020"/>
              <a:chOff x="2447448" y="3280642"/>
              <a:chExt cx="247025" cy="83020"/>
            </a:xfrm>
          </p:grpSpPr>
          <p:sp>
            <p:nvSpPr>
              <p:cNvPr id="1620" name="Google Shape;1620;p61"/>
              <p:cNvSpPr/>
              <p:nvPr/>
            </p:nvSpPr>
            <p:spPr>
              <a:xfrm>
                <a:off x="2447448" y="3347872"/>
                <a:ext cx="247025" cy="15790"/>
              </a:xfrm>
              <a:custGeom>
                <a:avLst/>
                <a:gdLst/>
                <a:ahLst/>
                <a:cxnLst/>
                <a:rect l="l" t="t" r="r" b="b"/>
                <a:pathLst>
                  <a:path w="3520" h="225" extrusionOk="0">
                    <a:moveTo>
                      <a:pt x="1760" y="1"/>
                    </a:moveTo>
                    <a:cubicBezTo>
                      <a:pt x="1172" y="1"/>
                      <a:pt x="585" y="39"/>
                      <a:pt x="1" y="114"/>
                    </a:cubicBezTo>
                    <a:cubicBezTo>
                      <a:pt x="1" y="114"/>
                      <a:pt x="289" y="224"/>
                      <a:pt x="1760" y="224"/>
                    </a:cubicBezTo>
                    <a:cubicBezTo>
                      <a:pt x="3066" y="224"/>
                      <a:pt x="3520" y="114"/>
                      <a:pt x="3520" y="114"/>
                    </a:cubicBezTo>
                    <a:cubicBezTo>
                      <a:pt x="2935" y="39"/>
                      <a:pt x="2348" y="1"/>
                      <a:pt x="1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2472502" y="3280642"/>
                <a:ext cx="187234" cy="75300"/>
              </a:xfrm>
              <a:custGeom>
                <a:avLst/>
                <a:gdLst/>
                <a:ahLst/>
                <a:cxnLst/>
                <a:rect l="l" t="t" r="r" b="b"/>
                <a:pathLst>
                  <a:path w="2668" h="1073" extrusionOk="0">
                    <a:moveTo>
                      <a:pt x="1" y="1072"/>
                    </a:moveTo>
                    <a:lnTo>
                      <a:pt x="1554" y="0"/>
                    </a:lnTo>
                    <a:lnTo>
                      <a:pt x="2668" y="10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2514959" y="3280642"/>
                <a:ext cx="79160" cy="46317"/>
              </a:xfrm>
              <a:custGeom>
                <a:avLst/>
                <a:gdLst/>
                <a:ahLst/>
                <a:cxnLst/>
                <a:rect l="l" t="t" r="r" b="b"/>
                <a:pathLst>
                  <a:path w="1128" h="660" extrusionOk="0">
                    <a:moveTo>
                      <a:pt x="949" y="0"/>
                    </a:moveTo>
                    <a:lnTo>
                      <a:pt x="1" y="660"/>
                    </a:lnTo>
                    <a:lnTo>
                      <a:pt x="1" y="660"/>
                    </a:lnTo>
                    <a:lnTo>
                      <a:pt x="1128" y="179"/>
                    </a:lnTo>
                    <a:lnTo>
                      <a:pt x="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61"/>
            <p:cNvGrpSpPr/>
            <p:nvPr/>
          </p:nvGrpSpPr>
          <p:grpSpPr>
            <a:xfrm>
              <a:off x="5980672" y="3203446"/>
              <a:ext cx="3163332" cy="1940064"/>
              <a:chOff x="5980672" y="3203446"/>
              <a:chExt cx="3163332" cy="1940064"/>
            </a:xfrm>
          </p:grpSpPr>
          <p:sp>
            <p:nvSpPr>
              <p:cNvPr id="1624" name="Google Shape;1624;p61"/>
              <p:cNvSpPr/>
              <p:nvPr/>
            </p:nvSpPr>
            <p:spPr>
              <a:xfrm>
                <a:off x="7992037" y="3855539"/>
                <a:ext cx="52212" cy="115863"/>
              </a:xfrm>
              <a:custGeom>
                <a:avLst/>
                <a:gdLst/>
                <a:ahLst/>
                <a:cxnLst/>
                <a:rect l="l" t="t" r="r" b="b"/>
                <a:pathLst>
                  <a:path w="744" h="1651" extrusionOk="0">
                    <a:moveTo>
                      <a:pt x="372" y="1"/>
                    </a:moveTo>
                    <a:lnTo>
                      <a:pt x="1" y="1651"/>
                    </a:lnTo>
                    <a:lnTo>
                      <a:pt x="743" y="1651"/>
                    </a:lnTo>
                    <a:lnTo>
                      <a:pt x="372" y="1"/>
                    </a:lnTo>
                    <a:close/>
                  </a:path>
                </a:pathLst>
              </a:custGeom>
              <a:solidFill>
                <a:srgbClr val="43A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7992037" y="3855539"/>
                <a:ext cx="52212" cy="115863"/>
              </a:xfrm>
              <a:custGeom>
                <a:avLst/>
                <a:gdLst/>
                <a:ahLst/>
                <a:cxnLst/>
                <a:rect l="l" t="t" r="r" b="b"/>
                <a:pathLst>
                  <a:path w="744" h="1651" extrusionOk="0">
                    <a:moveTo>
                      <a:pt x="372" y="1"/>
                    </a:moveTo>
                    <a:lnTo>
                      <a:pt x="1" y="1651"/>
                    </a:lnTo>
                    <a:lnTo>
                      <a:pt x="743" y="1651"/>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6222785" y="4631215"/>
                <a:ext cx="2921209" cy="512296"/>
              </a:xfrm>
              <a:custGeom>
                <a:avLst/>
                <a:gdLst/>
                <a:ahLst/>
                <a:cxnLst/>
                <a:rect l="l" t="t" r="r" b="b"/>
                <a:pathLst>
                  <a:path w="41626" h="7300" extrusionOk="0">
                    <a:moveTo>
                      <a:pt x="1" y="0"/>
                    </a:moveTo>
                    <a:lnTo>
                      <a:pt x="15548" y="1443"/>
                    </a:lnTo>
                    <a:lnTo>
                      <a:pt x="23686" y="4591"/>
                    </a:lnTo>
                    <a:lnTo>
                      <a:pt x="33048" y="5664"/>
                    </a:lnTo>
                    <a:lnTo>
                      <a:pt x="38134" y="7299"/>
                    </a:lnTo>
                    <a:lnTo>
                      <a:pt x="41625" y="7299"/>
                    </a:lnTo>
                    <a:lnTo>
                      <a:pt x="41625" y="0"/>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5980672" y="4486719"/>
                <a:ext cx="3163321" cy="244919"/>
              </a:xfrm>
              <a:custGeom>
                <a:avLst/>
                <a:gdLst/>
                <a:ahLst/>
                <a:cxnLst/>
                <a:rect l="l" t="t" r="r" b="b"/>
                <a:pathLst>
                  <a:path w="45076" h="3490" extrusionOk="0">
                    <a:moveTo>
                      <a:pt x="25144" y="0"/>
                    </a:moveTo>
                    <a:cubicBezTo>
                      <a:pt x="11235" y="0"/>
                      <a:pt x="0" y="2334"/>
                      <a:pt x="0" y="2334"/>
                    </a:cubicBezTo>
                    <a:cubicBezTo>
                      <a:pt x="0" y="2334"/>
                      <a:pt x="2214" y="3118"/>
                      <a:pt x="8949" y="3186"/>
                    </a:cubicBezTo>
                    <a:cubicBezTo>
                      <a:pt x="15658" y="3269"/>
                      <a:pt x="18861" y="3324"/>
                      <a:pt x="26696" y="3434"/>
                    </a:cubicBezTo>
                    <a:cubicBezTo>
                      <a:pt x="29379" y="3467"/>
                      <a:pt x="32093" y="3489"/>
                      <a:pt x="34699" y="3489"/>
                    </a:cubicBezTo>
                    <a:cubicBezTo>
                      <a:pt x="38543" y="3489"/>
                      <a:pt x="42151" y="3441"/>
                      <a:pt x="45075" y="3310"/>
                    </a:cubicBezTo>
                    <a:lnTo>
                      <a:pt x="45075" y="1083"/>
                    </a:lnTo>
                    <a:cubicBezTo>
                      <a:pt x="40333" y="602"/>
                      <a:pt x="33858" y="121"/>
                      <a:pt x="26751" y="11"/>
                    </a:cubicBezTo>
                    <a:cubicBezTo>
                      <a:pt x="26212" y="4"/>
                      <a:pt x="25676" y="0"/>
                      <a:pt x="25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6222785" y="3203446"/>
                <a:ext cx="2921209" cy="1427831"/>
              </a:xfrm>
              <a:custGeom>
                <a:avLst/>
                <a:gdLst/>
                <a:ahLst/>
                <a:cxnLst/>
                <a:rect l="l" t="t" r="r" b="b"/>
                <a:pathLst>
                  <a:path w="41626" h="20346" extrusionOk="0">
                    <a:moveTo>
                      <a:pt x="1" y="20345"/>
                    </a:moveTo>
                    <a:lnTo>
                      <a:pt x="15548" y="16317"/>
                    </a:lnTo>
                    <a:lnTo>
                      <a:pt x="23686" y="7561"/>
                    </a:lnTo>
                    <a:lnTo>
                      <a:pt x="33048" y="4578"/>
                    </a:lnTo>
                    <a:lnTo>
                      <a:pt x="38134" y="0"/>
                    </a:lnTo>
                    <a:lnTo>
                      <a:pt x="41625" y="0"/>
                    </a:lnTo>
                    <a:lnTo>
                      <a:pt x="41625" y="203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8700131" y="3203446"/>
                <a:ext cx="443873" cy="1427831"/>
              </a:xfrm>
              <a:custGeom>
                <a:avLst/>
                <a:gdLst/>
                <a:ahLst/>
                <a:cxnLst/>
                <a:rect l="l" t="t" r="r" b="b"/>
                <a:pathLst>
                  <a:path w="6325" h="20346" extrusionOk="0">
                    <a:moveTo>
                      <a:pt x="2187" y="20345"/>
                    </a:moveTo>
                    <a:cubicBezTo>
                      <a:pt x="2035" y="20345"/>
                      <a:pt x="1" y="14090"/>
                      <a:pt x="1" y="14090"/>
                    </a:cubicBezTo>
                    <a:lnTo>
                      <a:pt x="3823" y="8056"/>
                    </a:lnTo>
                    <a:lnTo>
                      <a:pt x="2833" y="0"/>
                    </a:lnTo>
                    <a:lnTo>
                      <a:pt x="6324" y="0"/>
                    </a:lnTo>
                    <a:lnTo>
                      <a:pt x="6324" y="2034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6222785" y="4348538"/>
                <a:ext cx="2643376" cy="319378"/>
              </a:xfrm>
              <a:custGeom>
                <a:avLst/>
                <a:gdLst/>
                <a:ahLst/>
                <a:cxnLst/>
                <a:rect l="l" t="t" r="r" b="b"/>
                <a:pathLst>
                  <a:path w="37667" h="4551" extrusionOk="0">
                    <a:moveTo>
                      <a:pt x="36388" y="894"/>
                    </a:moveTo>
                    <a:lnTo>
                      <a:pt x="29281" y="2172"/>
                    </a:lnTo>
                    <a:lnTo>
                      <a:pt x="15548" y="0"/>
                    </a:lnTo>
                    <a:lnTo>
                      <a:pt x="1" y="4028"/>
                    </a:lnTo>
                    <a:lnTo>
                      <a:pt x="37666" y="455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8776344" y="4411207"/>
                <a:ext cx="367660" cy="256709"/>
              </a:xfrm>
              <a:custGeom>
                <a:avLst/>
                <a:gdLst/>
                <a:ahLst/>
                <a:cxnLst/>
                <a:rect l="l" t="t" r="r" b="b"/>
                <a:pathLst>
                  <a:path w="5239" h="3658" extrusionOk="0">
                    <a:moveTo>
                      <a:pt x="1" y="1"/>
                    </a:moveTo>
                    <a:lnTo>
                      <a:pt x="5238" y="1499"/>
                    </a:lnTo>
                    <a:lnTo>
                      <a:pt x="5238" y="3135"/>
                    </a:lnTo>
                    <a:lnTo>
                      <a:pt x="1279" y="3657"/>
                    </a:lnTo>
                    <a:close/>
                  </a:path>
                </a:pathLst>
              </a:custGeom>
              <a:solidFill>
                <a:srgbClr val="F5B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8700131" y="3768729"/>
                <a:ext cx="443873" cy="899184"/>
              </a:xfrm>
              <a:custGeom>
                <a:avLst/>
                <a:gdLst/>
                <a:ahLst/>
                <a:cxnLst/>
                <a:rect l="l" t="t" r="r" b="b"/>
                <a:pathLst>
                  <a:path w="6325" h="12813" extrusionOk="0">
                    <a:moveTo>
                      <a:pt x="3823" y="1"/>
                    </a:moveTo>
                    <a:lnTo>
                      <a:pt x="6324" y="9348"/>
                    </a:lnTo>
                    <a:lnTo>
                      <a:pt x="6324" y="12290"/>
                    </a:lnTo>
                    <a:lnTo>
                      <a:pt x="2365" y="12812"/>
                    </a:lnTo>
                    <a:lnTo>
                      <a:pt x="1" y="60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 Box 3"/>
          <p:cNvSpPr txBox="1"/>
          <p:nvPr/>
        </p:nvSpPr>
        <p:spPr>
          <a:xfrm>
            <a:off x="2550160" y="1813560"/>
            <a:ext cx="4813935" cy="1322070"/>
          </a:xfrm>
          <a:prstGeom prst="rect">
            <a:avLst/>
          </a:prstGeom>
          <a:noFill/>
        </p:spPr>
        <p:txBody>
          <a:bodyPr wrap="none" rtlCol="0">
            <a:spAutoFit/>
          </a:bodyPr>
          <a:lstStyle/>
          <a:p>
            <a:r>
              <a:rPr lang="en-US" sz="4000">
                <a:ln/>
                <a:solidFill>
                  <a:schemeClr val="tx1"/>
                </a:solidFill>
                <a:effectLst>
                  <a:outerShdw blurRad="38100" dist="19050" dir="2700000" algn="tl" rotWithShape="0">
                    <a:schemeClr val="dk1">
                      <a:alpha val="40000"/>
                    </a:schemeClr>
                  </a:outerShdw>
                </a:effectLst>
              </a:rPr>
              <a:t>Thank For Listening!</a:t>
            </a:r>
          </a:p>
          <a:p>
            <a:endParaRPr lang="en-US" sz="400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2"/>
          <p:cNvSpPr/>
          <p:nvPr/>
        </p:nvSpPr>
        <p:spPr>
          <a:xfrm flipH="1">
            <a:off x="713222" y="1511501"/>
            <a:ext cx="687800" cy="78650"/>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74" name="Google Shape;674;p42"/>
          <p:cNvSpPr/>
          <p:nvPr/>
        </p:nvSpPr>
        <p:spPr>
          <a:xfrm flipH="1">
            <a:off x="770372" y="3011936"/>
            <a:ext cx="687800" cy="78650"/>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75" name="Google Shape;675;p42"/>
          <p:cNvSpPr/>
          <p:nvPr/>
        </p:nvSpPr>
        <p:spPr>
          <a:xfrm flipH="1">
            <a:off x="3762772" y="1511501"/>
            <a:ext cx="687800" cy="78650"/>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76" name="Google Shape;676;p42"/>
          <p:cNvSpPr/>
          <p:nvPr/>
        </p:nvSpPr>
        <p:spPr>
          <a:xfrm flipH="1">
            <a:off x="3819287" y="3011936"/>
            <a:ext cx="687800" cy="78650"/>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77" name="Google Shape;677;p42"/>
          <p:cNvSpPr txBox="1">
            <a:spLocks noGrp="1"/>
          </p:cNvSpPr>
          <p:nvPr>
            <p:ph type="title" idx="15"/>
          </p:nvPr>
        </p:nvSpPr>
        <p:spPr>
          <a:xfrm>
            <a:off x="713225" y="537600"/>
            <a:ext cx="46692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b="0">
                <a:solidFill>
                  <a:schemeClr val="tx1"/>
                </a:solidFill>
                <a:latin typeface="Arial" panose="020B0604020202020204" pitchFamily="34" charset="0"/>
                <a:cs typeface="Arial" panose="020B0604020202020204" pitchFamily="34" charset="0"/>
              </a:rPr>
              <a:t>— Table of contents —</a:t>
            </a:r>
          </a:p>
        </p:txBody>
      </p:sp>
      <p:sp>
        <p:nvSpPr>
          <p:cNvPr id="679" name="Google Shape;679;p42"/>
          <p:cNvSpPr txBox="1">
            <a:spLocks noGrp="1"/>
          </p:cNvSpPr>
          <p:nvPr>
            <p:ph type="title"/>
          </p:nvPr>
        </p:nvSpPr>
        <p:spPr>
          <a:xfrm>
            <a:off x="853363" y="1322613"/>
            <a:ext cx="521100" cy="2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tx1"/>
                </a:solidFill>
                <a:latin typeface="Arial" panose="020B0604020202020204" pitchFamily="34" charset="0"/>
                <a:cs typeface="Arial" panose="020B0604020202020204" pitchFamily="34" charset="0"/>
              </a:rPr>
              <a:t>1. </a:t>
            </a:r>
          </a:p>
        </p:txBody>
      </p:sp>
      <p:sp>
        <p:nvSpPr>
          <p:cNvPr id="680" name="Google Shape;680;p42"/>
          <p:cNvSpPr txBox="1">
            <a:spLocks noGrp="1"/>
          </p:cNvSpPr>
          <p:nvPr>
            <p:ph type="title" idx="2"/>
          </p:nvPr>
        </p:nvSpPr>
        <p:spPr>
          <a:xfrm>
            <a:off x="853440" y="1668780"/>
            <a:ext cx="2671445" cy="9544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a:solidFill>
                  <a:schemeClr val="tx1"/>
                </a:solidFill>
                <a:latin typeface="Arial" panose="020B0604020202020204" pitchFamily="34" charset="0"/>
                <a:cs typeface="Arial" panose="020B0604020202020204" pitchFamily="34" charset="0"/>
              </a:rPr>
              <a:t>Định nghĩa Vấn đề &amp; Dữ liệu (Define Problem &amp; Data)</a:t>
            </a:r>
          </a:p>
        </p:txBody>
      </p:sp>
      <p:sp>
        <p:nvSpPr>
          <p:cNvPr id="681" name="Google Shape;681;p42"/>
          <p:cNvSpPr txBox="1">
            <a:spLocks noGrp="1"/>
          </p:cNvSpPr>
          <p:nvPr>
            <p:ph type="title" idx="3"/>
          </p:nvPr>
        </p:nvSpPr>
        <p:spPr>
          <a:xfrm>
            <a:off x="3902913" y="1322613"/>
            <a:ext cx="521100" cy="2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tx1"/>
                </a:solidFill>
                <a:latin typeface="Arial" panose="020B0604020202020204" pitchFamily="34" charset="0"/>
                <a:cs typeface="Arial" panose="020B0604020202020204" pitchFamily="34" charset="0"/>
              </a:rPr>
              <a:t>3.</a:t>
            </a:r>
          </a:p>
        </p:txBody>
      </p:sp>
      <p:sp>
        <p:nvSpPr>
          <p:cNvPr id="682" name="Google Shape;682;p42"/>
          <p:cNvSpPr txBox="1">
            <a:spLocks noGrp="1"/>
          </p:cNvSpPr>
          <p:nvPr>
            <p:ph type="title" idx="4"/>
          </p:nvPr>
        </p:nvSpPr>
        <p:spPr>
          <a:xfrm>
            <a:off x="3902710" y="1673225"/>
            <a:ext cx="2974340" cy="9499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a:solidFill>
                  <a:schemeClr val="tx1"/>
                </a:solidFill>
                <a:latin typeface="Arial" panose="020B0604020202020204" pitchFamily="34" charset="0"/>
                <a:cs typeface="Arial" panose="020B0604020202020204" pitchFamily="34" charset="0"/>
              </a:rPr>
              <a:t>Phân tích Khám phá Dữ liệu (Exploratory Data Analysis - EDA)</a:t>
            </a:r>
          </a:p>
        </p:txBody>
      </p:sp>
      <p:sp>
        <p:nvSpPr>
          <p:cNvPr id="684" name="Google Shape;684;p42"/>
          <p:cNvSpPr txBox="1">
            <a:spLocks noGrp="1"/>
          </p:cNvSpPr>
          <p:nvPr>
            <p:ph type="title" idx="6"/>
          </p:nvPr>
        </p:nvSpPr>
        <p:spPr>
          <a:xfrm>
            <a:off x="853363" y="2796038"/>
            <a:ext cx="521100" cy="2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tx1"/>
                </a:solidFill>
                <a:latin typeface="Arial" panose="020B0604020202020204" pitchFamily="34" charset="0"/>
                <a:cs typeface="Arial" panose="020B0604020202020204" pitchFamily="34" charset="0"/>
              </a:rPr>
              <a:t>2.</a:t>
            </a:r>
          </a:p>
        </p:txBody>
      </p:sp>
      <p:sp>
        <p:nvSpPr>
          <p:cNvPr id="685" name="Google Shape;685;p42"/>
          <p:cNvSpPr txBox="1">
            <a:spLocks noGrp="1"/>
          </p:cNvSpPr>
          <p:nvPr>
            <p:ph type="title" idx="7"/>
          </p:nvPr>
        </p:nvSpPr>
        <p:spPr>
          <a:xfrm>
            <a:off x="853440" y="3090545"/>
            <a:ext cx="2671445" cy="6610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b="0">
                <a:solidFill>
                  <a:schemeClr val="tx1"/>
                </a:solidFill>
                <a:latin typeface="Arial" panose="020B0604020202020204" pitchFamily="34" charset="0"/>
                <a:cs typeface="Arial" panose="020B0604020202020204" pitchFamily="34" charset="0"/>
              </a:rPr>
              <a:t>Chuẩn bị Dữ liệu (Data Preparation)</a:t>
            </a:r>
          </a:p>
        </p:txBody>
      </p:sp>
      <p:sp>
        <p:nvSpPr>
          <p:cNvPr id="687" name="Google Shape;687;p42"/>
          <p:cNvSpPr txBox="1">
            <a:spLocks noGrp="1"/>
          </p:cNvSpPr>
          <p:nvPr>
            <p:ph type="title" idx="9"/>
          </p:nvPr>
        </p:nvSpPr>
        <p:spPr>
          <a:xfrm>
            <a:off x="3902913" y="2810008"/>
            <a:ext cx="521100" cy="2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tx1"/>
                </a:solidFill>
                <a:latin typeface="Arial" panose="020B0604020202020204" pitchFamily="34" charset="0"/>
                <a:cs typeface="Arial" panose="020B0604020202020204" pitchFamily="34" charset="0"/>
              </a:rPr>
              <a:t>4.</a:t>
            </a:r>
          </a:p>
        </p:txBody>
      </p:sp>
      <p:sp>
        <p:nvSpPr>
          <p:cNvPr id="688" name="Google Shape;688;p42"/>
          <p:cNvSpPr txBox="1">
            <a:spLocks noGrp="1"/>
          </p:cNvSpPr>
          <p:nvPr>
            <p:ph type="title" idx="13"/>
          </p:nvPr>
        </p:nvSpPr>
        <p:spPr>
          <a:xfrm>
            <a:off x="3963670" y="3090545"/>
            <a:ext cx="2974340" cy="10077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a:solidFill>
                  <a:schemeClr val="tx1"/>
                </a:solidFill>
                <a:latin typeface="Arial" panose="020B0604020202020204" pitchFamily="34" charset="0"/>
                <a:cs typeface="Arial" panose="020B0604020202020204" pitchFamily="34" charset="0"/>
              </a:rPr>
              <a:t>Xử lý Dữ liệu (Data Preprocessing &amp; Feature Engineering)</a:t>
            </a:r>
          </a:p>
        </p:txBody>
      </p:sp>
      <p:sp>
        <p:nvSpPr>
          <p:cNvPr id="690" name="Google Shape;690;p42"/>
          <p:cNvSpPr/>
          <p:nvPr/>
        </p:nvSpPr>
        <p:spPr>
          <a:xfrm>
            <a:off x="-2" y="271525"/>
            <a:ext cx="1995783" cy="175083"/>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91" name="Google Shape;691;p42"/>
          <p:cNvSpPr/>
          <p:nvPr/>
        </p:nvSpPr>
        <p:spPr>
          <a:xfrm flipH="1">
            <a:off x="6138983" y="4222101"/>
            <a:ext cx="3005017" cy="921390"/>
          </a:xfrm>
          <a:custGeom>
            <a:avLst/>
            <a:gdLst/>
            <a:ahLst/>
            <a:cxnLst/>
            <a:rect l="l" t="t" r="r" b="b"/>
            <a:pathLst>
              <a:path w="52439" h="16078" extrusionOk="0">
                <a:moveTo>
                  <a:pt x="9459" y="1"/>
                </a:moveTo>
                <a:cubicBezTo>
                  <a:pt x="6308" y="1"/>
                  <a:pt x="3158" y="68"/>
                  <a:pt x="0" y="200"/>
                </a:cubicBezTo>
                <a:lnTo>
                  <a:pt x="0" y="16078"/>
                </a:lnTo>
                <a:lnTo>
                  <a:pt x="2342" y="15736"/>
                </a:lnTo>
                <a:cubicBezTo>
                  <a:pt x="2951" y="15639"/>
                  <a:pt x="3634" y="15517"/>
                  <a:pt x="4000" y="15127"/>
                </a:cubicBezTo>
                <a:cubicBezTo>
                  <a:pt x="4439" y="14639"/>
                  <a:pt x="4244" y="13956"/>
                  <a:pt x="4537" y="13419"/>
                </a:cubicBezTo>
                <a:cubicBezTo>
                  <a:pt x="4961" y="12624"/>
                  <a:pt x="6114" y="12431"/>
                  <a:pt x="7292" y="12431"/>
                </a:cubicBezTo>
                <a:cubicBezTo>
                  <a:pt x="7741" y="12431"/>
                  <a:pt x="8193" y="12459"/>
                  <a:pt x="8610" y="12492"/>
                </a:cubicBezTo>
                <a:cubicBezTo>
                  <a:pt x="9150" y="12528"/>
                  <a:pt x="9691" y="12546"/>
                  <a:pt x="10231" y="12546"/>
                </a:cubicBezTo>
                <a:cubicBezTo>
                  <a:pt x="13350" y="12546"/>
                  <a:pt x="16452" y="11949"/>
                  <a:pt x="19341" y="10785"/>
                </a:cubicBezTo>
                <a:cubicBezTo>
                  <a:pt x="14219" y="10566"/>
                  <a:pt x="9146" y="9956"/>
                  <a:pt x="4122" y="8956"/>
                </a:cubicBezTo>
                <a:lnTo>
                  <a:pt x="6024" y="8249"/>
                </a:lnTo>
                <a:cubicBezTo>
                  <a:pt x="6024" y="7005"/>
                  <a:pt x="7293" y="5932"/>
                  <a:pt x="8781" y="5493"/>
                </a:cubicBezTo>
                <a:cubicBezTo>
                  <a:pt x="10127" y="5073"/>
                  <a:pt x="11612" y="5053"/>
                  <a:pt x="13057" y="5053"/>
                </a:cubicBezTo>
                <a:cubicBezTo>
                  <a:pt x="13210" y="5053"/>
                  <a:pt x="13361" y="5054"/>
                  <a:pt x="13512" y="5054"/>
                </a:cubicBezTo>
                <a:cubicBezTo>
                  <a:pt x="13989" y="5056"/>
                  <a:pt x="14465" y="5058"/>
                  <a:pt x="14942" y="5058"/>
                </a:cubicBezTo>
                <a:cubicBezTo>
                  <a:pt x="27489" y="5058"/>
                  <a:pt x="40032" y="4129"/>
                  <a:pt x="52438" y="2273"/>
                </a:cubicBezTo>
                <a:lnTo>
                  <a:pt x="52438" y="2273"/>
                </a:lnTo>
                <a:lnTo>
                  <a:pt x="33878" y="2395"/>
                </a:lnTo>
                <a:lnTo>
                  <a:pt x="27122" y="2444"/>
                </a:lnTo>
                <a:cubicBezTo>
                  <a:pt x="24756" y="2468"/>
                  <a:pt x="22366" y="2468"/>
                  <a:pt x="19975" y="2468"/>
                </a:cubicBezTo>
                <a:cubicBezTo>
                  <a:pt x="14171" y="2468"/>
                  <a:pt x="8342" y="2371"/>
                  <a:pt x="2537" y="2200"/>
                </a:cubicBezTo>
                <a:cubicBezTo>
                  <a:pt x="7333" y="857"/>
                  <a:pt x="12295" y="151"/>
                  <a:pt x="17283" y="151"/>
                </a:cubicBezTo>
                <a:cubicBezTo>
                  <a:pt x="17367" y="151"/>
                  <a:pt x="17452" y="151"/>
                  <a:pt x="17536" y="151"/>
                </a:cubicBezTo>
                <a:cubicBezTo>
                  <a:pt x="14840" y="50"/>
                  <a:pt x="12149" y="1"/>
                  <a:pt x="9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grpSp>
        <p:nvGrpSpPr>
          <p:cNvPr id="692" name="Google Shape;692;p42"/>
          <p:cNvGrpSpPr/>
          <p:nvPr/>
        </p:nvGrpSpPr>
        <p:grpSpPr>
          <a:xfrm>
            <a:off x="6876900" y="711475"/>
            <a:ext cx="4031600" cy="4461600"/>
            <a:chOff x="7102550" y="711475"/>
            <a:chExt cx="4031600" cy="4461600"/>
          </a:xfrm>
        </p:grpSpPr>
        <p:sp>
          <p:nvSpPr>
            <p:cNvPr id="693" name="Google Shape;693;p42"/>
            <p:cNvSpPr/>
            <p:nvPr/>
          </p:nvSpPr>
          <p:spPr>
            <a:xfrm>
              <a:off x="9055150" y="711475"/>
              <a:ext cx="103200" cy="410125"/>
            </a:xfrm>
            <a:custGeom>
              <a:avLst/>
              <a:gdLst/>
              <a:ahLst/>
              <a:cxnLst/>
              <a:rect l="l" t="t" r="r" b="b"/>
              <a:pathLst>
                <a:path w="4128" h="16405" extrusionOk="0">
                  <a:moveTo>
                    <a:pt x="2064" y="0"/>
                  </a:moveTo>
                  <a:cubicBezTo>
                    <a:pt x="929" y="0"/>
                    <a:pt x="0" y="929"/>
                    <a:pt x="0" y="2064"/>
                  </a:cubicBezTo>
                  <a:lnTo>
                    <a:pt x="0" y="14445"/>
                  </a:lnTo>
                  <a:cubicBezTo>
                    <a:pt x="0" y="15476"/>
                    <a:pt x="929" y="16405"/>
                    <a:pt x="2064" y="16405"/>
                  </a:cubicBezTo>
                  <a:cubicBezTo>
                    <a:pt x="3198" y="16405"/>
                    <a:pt x="4127" y="15476"/>
                    <a:pt x="4127" y="14445"/>
                  </a:cubicBezTo>
                  <a:lnTo>
                    <a:pt x="4127" y="2064"/>
                  </a:lnTo>
                  <a:cubicBezTo>
                    <a:pt x="4127" y="929"/>
                    <a:pt x="3198" y="0"/>
                    <a:pt x="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94" name="Google Shape;694;p42"/>
            <p:cNvSpPr/>
            <p:nvPr/>
          </p:nvSpPr>
          <p:spPr>
            <a:xfrm>
              <a:off x="8172975" y="1033450"/>
              <a:ext cx="1973275" cy="265700"/>
            </a:xfrm>
            <a:custGeom>
              <a:avLst/>
              <a:gdLst/>
              <a:ahLst/>
              <a:cxnLst/>
              <a:rect l="l" t="t" r="r" b="b"/>
              <a:pathLst>
                <a:path w="78931" h="10628" extrusionOk="0">
                  <a:moveTo>
                    <a:pt x="9390" y="0"/>
                  </a:moveTo>
                  <a:cubicBezTo>
                    <a:pt x="5676" y="2477"/>
                    <a:pt x="2477" y="5675"/>
                    <a:pt x="1" y="9493"/>
                  </a:cubicBezTo>
                  <a:lnTo>
                    <a:pt x="10628" y="9596"/>
                  </a:lnTo>
                  <a:lnTo>
                    <a:pt x="10628" y="10628"/>
                  </a:lnTo>
                  <a:lnTo>
                    <a:pt x="39414" y="10112"/>
                  </a:lnTo>
                  <a:lnTo>
                    <a:pt x="68200" y="10628"/>
                  </a:lnTo>
                  <a:lnTo>
                    <a:pt x="68200" y="9596"/>
                  </a:lnTo>
                  <a:lnTo>
                    <a:pt x="78930" y="9493"/>
                  </a:lnTo>
                  <a:cubicBezTo>
                    <a:pt x="76454" y="5675"/>
                    <a:pt x="73152" y="2477"/>
                    <a:pt x="69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95" name="Google Shape;695;p42"/>
            <p:cNvSpPr/>
            <p:nvPr/>
          </p:nvSpPr>
          <p:spPr>
            <a:xfrm>
              <a:off x="7437850" y="1241076"/>
              <a:ext cx="1808175" cy="808320"/>
            </a:xfrm>
            <a:custGeom>
              <a:avLst/>
              <a:gdLst/>
              <a:ahLst/>
              <a:cxnLst/>
              <a:rect l="l" t="t" r="r" b="b"/>
              <a:pathLst>
                <a:path w="72327" h="25485" extrusionOk="0">
                  <a:moveTo>
                    <a:pt x="11453" y="0"/>
                  </a:moveTo>
                  <a:lnTo>
                    <a:pt x="1" y="23008"/>
                  </a:lnTo>
                  <a:lnTo>
                    <a:pt x="72327" y="25485"/>
                  </a:lnTo>
                  <a:lnTo>
                    <a:pt x="72327" y="18159"/>
                  </a:lnTo>
                  <a:lnTo>
                    <a:pt x="72327" y="13207"/>
                  </a:lnTo>
                  <a:lnTo>
                    <a:pt x="72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96" name="Google Shape;696;p42"/>
            <p:cNvSpPr/>
            <p:nvPr/>
          </p:nvSpPr>
          <p:spPr>
            <a:xfrm>
              <a:off x="9039650" y="1241076"/>
              <a:ext cx="1810775" cy="808320"/>
            </a:xfrm>
            <a:custGeom>
              <a:avLst/>
              <a:gdLst/>
              <a:ahLst/>
              <a:cxnLst/>
              <a:rect l="l" t="t" r="r" b="b"/>
              <a:pathLst>
                <a:path w="72431" h="25485" extrusionOk="0">
                  <a:moveTo>
                    <a:pt x="3303" y="0"/>
                  </a:moveTo>
                  <a:lnTo>
                    <a:pt x="3303" y="13207"/>
                  </a:lnTo>
                  <a:lnTo>
                    <a:pt x="3303" y="21151"/>
                  </a:lnTo>
                  <a:lnTo>
                    <a:pt x="1" y="25485"/>
                  </a:lnTo>
                  <a:lnTo>
                    <a:pt x="72430" y="23008"/>
                  </a:lnTo>
                  <a:lnTo>
                    <a:pt x="608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97" name="Google Shape;697;p42"/>
            <p:cNvSpPr/>
            <p:nvPr/>
          </p:nvSpPr>
          <p:spPr>
            <a:xfrm>
              <a:off x="7894400" y="1668963"/>
              <a:ext cx="2530425" cy="214125"/>
            </a:xfrm>
            <a:custGeom>
              <a:avLst/>
              <a:gdLst/>
              <a:ahLst/>
              <a:cxnLst/>
              <a:rect l="l" t="t" r="r" b="b"/>
              <a:pathLst>
                <a:path w="101217" h="8565" extrusionOk="0">
                  <a:moveTo>
                    <a:pt x="1" y="1"/>
                  </a:moveTo>
                  <a:lnTo>
                    <a:pt x="1" y="8564"/>
                  </a:lnTo>
                  <a:lnTo>
                    <a:pt x="101216" y="8564"/>
                  </a:lnTo>
                  <a:lnTo>
                    <a:pt x="10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98" name="Google Shape;698;p42"/>
            <p:cNvSpPr/>
            <p:nvPr/>
          </p:nvSpPr>
          <p:spPr>
            <a:xfrm>
              <a:off x="7894400" y="1461375"/>
              <a:ext cx="2530425" cy="154775"/>
            </a:xfrm>
            <a:custGeom>
              <a:avLst/>
              <a:gdLst/>
              <a:ahLst/>
              <a:cxnLst/>
              <a:rect l="l" t="t" r="r" b="b"/>
              <a:pathLst>
                <a:path w="101217" h="6191" extrusionOk="0">
                  <a:moveTo>
                    <a:pt x="1" y="0"/>
                  </a:moveTo>
                  <a:lnTo>
                    <a:pt x="1" y="6191"/>
                  </a:lnTo>
                  <a:lnTo>
                    <a:pt x="101216" y="6191"/>
                  </a:lnTo>
                  <a:lnTo>
                    <a:pt x="10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699" name="Google Shape;699;p42"/>
            <p:cNvSpPr/>
            <p:nvPr/>
          </p:nvSpPr>
          <p:spPr>
            <a:xfrm>
              <a:off x="7363050" y="1935900"/>
              <a:ext cx="3562175" cy="582975"/>
            </a:xfrm>
            <a:custGeom>
              <a:avLst/>
              <a:gdLst/>
              <a:ahLst/>
              <a:cxnLst/>
              <a:rect l="l" t="t" r="r" b="b"/>
              <a:pathLst>
                <a:path w="142487" h="23319" extrusionOk="0">
                  <a:moveTo>
                    <a:pt x="1" y="1"/>
                  </a:moveTo>
                  <a:lnTo>
                    <a:pt x="1" y="23319"/>
                  </a:lnTo>
                  <a:lnTo>
                    <a:pt x="142486" y="23319"/>
                  </a:lnTo>
                  <a:lnTo>
                    <a:pt x="1424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700" name="Google Shape;700;p42"/>
            <p:cNvSpPr/>
            <p:nvPr/>
          </p:nvSpPr>
          <p:spPr>
            <a:xfrm>
              <a:off x="7102550" y="1389075"/>
              <a:ext cx="2014525" cy="3784000"/>
            </a:xfrm>
            <a:custGeom>
              <a:avLst/>
              <a:gdLst/>
              <a:ahLst/>
              <a:cxnLst/>
              <a:rect l="l" t="t" r="r" b="b"/>
              <a:pathLst>
                <a:path w="80581" h="151360" extrusionOk="0">
                  <a:moveTo>
                    <a:pt x="80580" y="1"/>
                  </a:moveTo>
                  <a:cubicBezTo>
                    <a:pt x="41167" y="9080"/>
                    <a:pt x="0" y="50144"/>
                    <a:pt x="0" y="50144"/>
                  </a:cubicBezTo>
                  <a:cubicBezTo>
                    <a:pt x="15683" y="80581"/>
                    <a:pt x="34564" y="150534"/>
                    <a:pt x="34564" y="150534"/>
                  </a:cubicBezTo>
                  <a:lnTo>
                    <a:pt x="36215" y="151360"/>
                  </a:lnTo>
                  <a:lnTo>
                    <a:pt x="80580" y="151360"/>
                  </a:lnTo>
                  <a:lnTo>
                    <a:pt x="8058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701" name="Google Shape;701;p42"/>
            <p:cNvSpPr/>
            <p:nvPr/>
          </p:nvSpPr>
          <p:spPr>
            <a:xfrm>
              <a:off x="9117050" y="1389075"/>
              <a:ext cx="2017100" cy="3784000"/>
            </a:xfrm>
            <a:custGeom>
              <a:avLst/>
              <a:gdLst/>
              <a:ahLst/>
              <a:cxnLst/>
              <a:rect l="l" t="t" r="r" b="b"/>
              <a:pathLst>
                <a:path w="80684" h="151360" extrusionOk="0">
                  <a:moveTo>
                    <a:pt x="0" y="1"/>
                  </a:moveTo>
                  <a:lnTo>
                    <a:pt x="0" y="151360"/>
                  </a:lnTo>
                  <a:lnTo>
                    <a:pt x="44469" y="151360"/>
                  </a:lnTo>
                  <a:lnTo>
                    <a:pt x="46120" y="150534"/>
                  </a:lnTo>
                  <a:cubicBezTo>
                    <a:pt x="46120" y="150534"/>
                    <a:pt x="65001" y="80581"/>
                    <a:pt x="80684" y="50144"/>
                  </a:cubicBezTo>
                  <a:cubicBezTo>
                    <a:pt x="80684" y="50144"/>
                    <a:pt x="39517" y="9080"/>
                    <a:pt x="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702" name="Google Shape;702;p42"/>
            <p:cNvSpPr/>
            <p:nvPr/>
          </p:nvSpPr>
          <p:spPr>
            <a:xfrm>
              <a:off x="9126963" y="1941075"/>
              <a:ext cx="1836550" cy="1238125"/>
            </a:xfrm>
            <a:custGeom>
              <a:avLst/>
              <a:gdLst/>
              <a:ahLst/>
              <a:cxnLst/>
              <a:rect l="l" t="t" r="r" b="b"/>
              <a:pathLst>
                <a:path w="73462" h="49525" extrusionOk="0">
                  <a:moveTo>
                    <a:pt x="1" y="0"/>
                  </a:moveTo>
                  <a:lnTo>
                    <a:pt x="1" y="4643"/>
                  </a:lnTo>
                  <a:cubicBezTo>
                    <a:pt x="1" y="4643"/>
                    <a:pt x="43437" y="14548"/>
                    <a:pt x="71811" y="49525"/>
                  </a:cubicBezTo>
                  <a:lnTo>
                    <a:pt x="73462" y="44572"/>
                  </a:lnTo>
                  <a:cubicBezTo>
                    <a:pt x="73462" y="44572"/>
                    <a:pt x="38898" y="681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703" name="Google Shape;703;p42"/>
            <p:cNvSpPr/>
            <p:nvPr/>
          </p:nvSpPr>
          <p:spPr>
            <a:xfrm>
              <a:off x="7288250" y="1940480"/>
              <a:ext cx="1833975" cy="1238125"/>
            </a:xfrm>
            <a:custGeom>
              <a:avLst/>
              <a:gdLst/>
              <a:ahLst/>
              <a:cxnLst/>
              <a:rect l="l" t="t" r="r" b="b"/>
              <a:pathLst>
                <a:path w="73359" h="49525" extrusionOk="0">
                  <a:moveTo>
                    <a:pt x="73359" y="0"/>
                  </a:moveTo>
                  <a:cubicBezTo>
                    <a:pt x="34565" y="6810"/>
                    <a:pt x="1" y="44572"/>
                    <a:pt x="1" y="44572"/>
                  </a:cubicBezTo>
                  <a:lnTo>
                    <a:pt x="1651" y="49525"/>
                  </a:lnTo>
                  <a:cubicBezTo>
                    <a:pt x="30025" y="14548"/>
                    <a:pt x="73359" y="4643"/>
                    <a:pt x="73359" y="4643"/>
                  </a:cubicBezTo>
                  <a:lnTo>
                    <a:pt x="7335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grpSp>
      <p:sp>
        <p:nvSpPr>
          <p:cNvPr id="5" name="Google Shape;684;p42"/>
          <p:cNvSpPr txBox="1"/>
          <p:nvPr/>
        </p:nvSpPr>
        <p:spPr>
          <a:xfrm>
            <a:off x="853363" y="4076833"/>
            <a:ext cx="521100" cy="280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4000"/>
              <a:buFont typeface="Abel" panose="02000506030000020004"/>
              <a:buNone/>
              <a:defRPr sz="2200" b="1" i="0" u="none" strike="noStrike" cap="none">
                <a:solidFill>
                  <a:schemeClr val="lt1"/>
                </a:solidFill>
                <a:latin typeface="Abel" panose="02000506030000020004"/>
                <a:ea typeface="Abel" panose="02000506030000020004"/>
                <a:cs typeface="Abel" panose="02000506030000020004"/>
                <a:sym typeface="Abel" panose="02000506030000020004"/>
              </a:defRPr>
            </a:lvl1pPr>
            <a:lvl2pPr marR="0" lvl="1"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2pPr>
            <a:lvl3pPr marR="0" lvl="2"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3pPr>
            <a:lvl4pPr marR="0" lvl="3"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4pPr>
            <a:lvl5pPr marR="0" lvl="4"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5pPr>
            <a:lvl6pPr marR="0" lvl="5"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6pPr>
            <a:lvl7pPr marR="0" lvl="6"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7pPr>
            <a:lvl8pPr marR="0" lvl="7"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8pPr>
            <a:lvl9pPr marR="0" lvl="8"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9pPr>
          </a:lstStyle>
          <a:p>
            <a:pPr marL="0" lvl="0" indent="0" algn="l" rtl="0">
              <a:spcBef>
                <a:spcPts val="0"/>
              </a:spcBef>
              <a:spcAft>
                <a:spcPts val="0"/>
              </a:spcAft>
              <a:buNone/>
            </a:pPr>
            <a:r>
              <a:rPr lang="en-US" altLang="en-GB">
                <a:solidFill>
                  <a:schemeClr val="tx1"/>
                </a:solidFill>
                <a:latin typeface="Arial" panose="020B0604020202020204" pitchFamily="34" charset="0"/>
                <a:cs typeface="Arial" panose="020B0604020202020204" pitchFamily="34" charset="0"/>
              </a:rPr>
              <a:t>5</a:t>
            </a:r>
            <a:r>
              <a:rPr lang="en-GB">
                <a:solidFill>
                  <a:schemeClr val="tx1"/>
                </a:solidFill>
                <a:latin typeface="Arial" panose="020B0604020202020204" pitchFamily="34" charset="0"/>
                <a:cs typeface="Arial" panose="020B0604020202020204" pitchFamily="34" charset="0"/>
              </a:rPr>
              <a:t>.</a:t>
            </a:r>
          </a:p>
        </p:txBody>
      </p:sp>
      <p:sp>
        <p:nvSpPr>
          <p:cNvPr id="7" name="Google Shape;685;p42"/>
          <p:cNvSpPr txBox="1"/>
          <p:nvPr/>
        </p:nvSpPr>
        <p:spPr>
          <a:xfrm>
            <a:off x="853440" y="4352290"/>
            <a:ext cx="2671445" cy="6610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4000"/>
              <a:buFont typeface="Abel" panose="02000506030000020004"/>
              <a:buNone/>
              <a:defRPr sz="2200" b="1" i="0" u="none" strike="noStrike" cap="none">
                <a:solidFill>
                  <a:schemeClr val="lt1"/>
                </a:solidFill>
                <a:latin typeface="Abel" panose="02000506030000020004"/>
                <a:ea typeface="Abel" panose="02000506030000020004"/>
                <a:cs typeface="Abel" panose="02000506030000020004"/>
                <a:sym typeface="Abel" panose="02000506030000020004"/>
              </a:defRPr>
            </a:lvl1pPr>
            <a:lvl2pPr marR="0" lvl="1"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2pPr>
            <a:lvl3pPr marR="0" lvl="2"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3pPr>
            <a:lvl4pPr marR="0" lvl="3"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4pPr>
            <a:lvl5pPr marR="0" lvl="4"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5pPr>
            <a:lvl6pPr marR="0" lvl="5"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6pPr>
            <a:lvl7pPr marR="0" lvl="6"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7pPr>
            <a:lvl8pPr marR="0" lvl="7"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8pPr>
            <a:lvl9pPr marR="0" lvl="8"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9pPr>
          </a:lstStyle>
          <a:p>
            <a:pPr marL="0" lvl="0" indent="0" algn="l" rtl="0">
              <a:spcBef>
                <a:spcPts val="0"/>
              </a:spcBef>
              <a:spcAft>
                <a:spcPts val="0"/>
              </a:spcAft>
              <a:buClr>
                <a:schemeClr val="dk1"/>
              </a:buClr>
              <a:buSzPts val="1100"/>
              <a:buFont typeface="Arial" panose="020B0604020202020204"/>
              <a:buNone/>
            </a:pPr>
            <a:r>
              <a:rPr lang="en-GB" b="0">
                <a:solidFill>
                  <a:schemeClr val="tx1"/>
                </a:solidFill>
                <a:latin typeface="Arial" panose="020B0604020202020204" pitchFamily="34" charset="0"/>
                <a:cs typeface="Arial" panose="020B0604020202020204" pitchFamily="34" charset="0"/>
              </a:rPr>
              <a:t>Xây dựng Mô hình (Model Building)</a:t>
            </a:r>
          </a:p>
        </p:txBody>
      </p:sp>
      <p:sp>
        <p:nvSpPr>
          <p:cNvPr id="8" name="Google Shape;674;p42"/>
          <p:cNvSpPr/>
          <p:nvPr/>
        </p:nvSpPr>
        <p:spPr>
          <a:xfrm flipH="1">
            <a:off x="713222" y="4278761"/>
            <a:ext cx="687800" cy="78650"/>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9" name="Google Shape;687;p42"/>
          <p:cNvSpPr txBox="1"/>
          <p:nvPr/>
        </p:nvSpPr>
        <p:spPr>
          <a:xfrm>
            <a:off x="3929583" y="4177798"/>
            <a:ext cx="521100" cy="280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4000"/>
              <a:buFont typeface="Abel" panose="02000506030000020004"/>
              <a:buNone/>
              <a:defRPr sz="2200" b="1" i="0" u="none" strike="noStrike" cap="none">
                <a:solidFill>
                  <a:schemeClr val="lt1"/>
                </a:solidFill>
                <a:latin typeface="Abel" panose="02000506030000020004"/>
                <a:ea typeface="Abel" panose="02000506030000020004"/>
                <a:cs typeface="Abel" panose="02000506030000020004"/>
                <a:sym typeface="Abel" panose="02000506030000020004"/>
              </a:defRPr>
            </a:lvl1pPr>
            <a:lvl2pPr marR="0" lvl="1"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2pPr>
            <a:lvl3pPr marR="0" lvl="2"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3pPr>
            <a:lvl4pPr marR="0" lvl="3"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4pPr>
            <a:lvl5pPr marR="0" lvl="4"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5pPr>
            <a:lvl6pPr marR="0" lvl="5"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6pPr>
            <a:lvl7pPr marR="0" lvl="6"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7pPr>
            <a:lvl8pPr marR="0" lvl="7"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8pPr>
            <a:lvl9pPr marR="0" lvl="8"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9pPr>
          </a:lstStyle>
          <a:p>
            <a:pPr marL="0" lvl="0" indent="0" algn="l" rtl="0">
              <a:spcBef>
                <a:spcPts val="0"/>
              </a:spcBef>
              <a:spcAft>
                <a:spcPts val="0"/>
              </a:spcAft>
              <a:buNone/>
            </a:pPr>
            <a:r>
              <a:rPr lang="en-US" altLang="en-GB">
                <a:solidFill>
                  <a:schemeClr val="tx1"/>
                </a:solidFill>
                <a:latin typeface="Arial" panose="020B0604020202020204" pitchFamily="34" charset="0"/>
                <a:cs typeface="Arial" panose="020B0604020202020204" pitchFamily="34" charset="0"/>
              </a:rPr>
              <a:t>6</a:t>
            </a:r>
            <a:r>
              <a:rPr lang="en-GB">
                <a:solidFill>
                  <a:schemeClr val="tx1"/>
                </a:solidFill>
                <a:latin typeface="Arial" panose="020B0604020202020204" pitchFamily="34" charset="0"/>
                <a:cs typeface="Arial" panose="020B0604020202020204" pitchFamily="34" charset="0"/>
              </a:rPr>
              <a:t>.</a:t>
            </a:r>
          </a:p>
        </p:txBody>
      </p:sp>
      <p:sp>
        <p:nvSpPr>
          <p:cNvPr id="10" name="Google Shape;685;p42"/>
          <p:cNvSpPr txBox="1"/>
          <p:nvPr/>
        </p:nvSpPr>
        <p:spPr>
          <a:xfrm>
            <a:off x="3963670" y="4458335"/>
            <a:ext cx="3705225" cy="6610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4000"/>
              <a:buFont typeface="Abel" panose="02000506030000020004"/>
              <a:buNone/>
              <a:defRPr sz="2200" b="1" i="0" u="none" strike="noStrike" cap="none">
                <a:solidFill>
                  <a:schemeClr val="lt1"/>
                </a:solidFill>
                <a:latin typeface="Abel" panose="02000506030000020004"/>
                <a:ea typeface="Abel" panose="02000506030000020004"/>
                <a:cs typeface="Abel" panose="02000506030000020004"/>
                <a:sym typeface="Abel" panose="02000506030000020004"/>
              </a:defRPr>
            </a:lvl1pPr>
            <a:lvl2pPr marR="0" lvl="1"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2pPr>
            <a:lvl3pPr marR="0" lvl="2"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3pPr>
            <a:lvl4pPr marR="0" lvl="3"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4pPr>
            <a:lvl5pPr marR="0" lvl="4"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5pPr>
            <a:lvl6pPr marR="0" lvl="5"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6pPr>
            <a:lvl7pPr marR="0" lvl="6"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7pPr>
            <a:lvl8pPr marR="0" lvl="7"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8pPr>
            <a:lvl9pPr marR="0" lvl="8"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9pPr>
          </a:lstStyle>
          <a:p>
            <a:pPr marL="0" lvl="0" indent="0" algn="l" rtl="0">
              <a:spcBef>
                <a:spcPts val="0"/>
              </a:spcBef>
              <a:spcAft>
                <a:spcPts val="0"/>
              </a:spcAft>
              <a:buClr>
                <a:schemeClr val="dk1"/>
              </a:buClr>
              <a:buSzPts val="1100"/>
              <a:buFont typeface="Arial" panose="020B0604020202020204"/>
              <a:buNone/>
            </a:pPr>
            <a:r>
              <a:rPr lang="en-GB" b="0">
                <a:solidFill>
                  <a:schemeClr val="tx1"/>
                </a:solidFill>
                <a:latin typeface="Arial" panose="020B0604020202020204" pitchFamily="34" charset="0"/>
                <a:cs typeface="Arial" panose="020B0604020202020204" pitchFamily="34" charset="0"/>
              </a:rPr>
              <a:t>Đánh giá &amp; Kết luận (Evaluation &amp; Conclusion)</a:t>
            </a:r>
          </a:p>
        </p:txBody>
      </p:sp>
      <p:sp>
        <p:nvSpPr>
          <p:cNvPr id="11" name="Google Shape;674;p42"/>
          <p:cNvSpPr/>
          <p:nvPr/>
        </p:nvSpPr>
        <p:spPr>
          <a:xfrm flipH="1">
            <a:off x="3763127" y="4379726"/>
            <a:ext cx="687800" cy="78650"/>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44"/>
          <p:cNvSpPr txBox="1">
            <a:spLocks noGrp="1"/>
          </p:cNvSpPr>
          <p:nvPr>
            <p:ph type="title"/>
          </p:nvPr>
        </p:nvSpPr>
        <p:spPr>
          <a:xfrm>
            <a:off x="292735" y="454660"/>
            <a:ext cx="3476625" cy="42862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2000">
                <a:solidFill>
                  <a:schemeClr val="tx1"/>
                </a:solidFill>
                <a:latin typeface="Arial" panose="020B0604020202020204" pitchFamily="34" charset="0"/>
                <a:cs typeface="Arial" panose="020B0604020202020204" pitchFamily="34" charset="0"/>
              </a:rPr>
              <a:t>1.</a:t>
            </a:r>
            <a:r>
              <a:rPr lang="en-US" altLang="en-GB" sz="2000">
                <a:solidFill>
                  <a:schemeClr val="tx1"/>
                </a:solidFill>
                <a:latin typeface="Arial" panose="020B0604020202020204" pitchFamily="34" charset="0"/>
                <a:cs typeface="Arial" panose="020B0604020202020204" pitchFamily="34" charset="0"/>
              </a:rPr>
              <a:t>1.Định nghĩa Vấn đề:</a:t>
            </a:r>
          </a:p>
        </p:txBody>
      </p:sp>
      <p:sp>
        <p:nvSpPr>
          <p:cNvPr id="717" name="Google Shape;717;p44"/>
          <p:cNvSpPr txBox="1">
            <a:spLocks noGrp="1"/>
          </p:cNvSpPr>
          <p:nvPr>
            <p:ph type="subTitle" idx="1"/>
          </p:nvPr>
        </p:nvSpPr>
        <p:spPr>
          <a:xfrm>
            <a:off x="1009650" y="997585"/>
            <a:ext cx="3316605" cy="178117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1200"/>
              </a:spcAft>
              <a:buFont typeface="Arial" panose="020B0604020202020204" pitchFamily="34" charset="0"/>
              <a:buChar char="•"/>
            </a:pPr>
            <a:r>
              <a:rPr lang="en-GB">
                <a:solidFill>
                  <a:schemeClr val="tx1"/>
                </a:solidFill>
                <a:latin typeface="Arial" panose="020B0604020202020204" pitchFamily="34" charset="0"/>
                <a:cs typeface="Arial" panose="020B0604020202020204" pitchFamily="34" charset="0"/>
              </a:rPr>
              <a:t>Mục tiêu: Xây dựng mô hình phân loại nhị phân để dự đoán khả năng sống sót (Survived: 1) hay tử vong (Not Survived: 0) của hành khách.</a:t>
            </a:r>
          </a:p>
          <a:p>
            <a:pPr marL="285750" lvl="0" indent="-285750" algn="l" rtl="0">
              <a:spcBef>
                <a:spcPts val="0"/>
              </a:spcBef>
              <a:spcAft>
                <a:spcPts val="1200"/>
              </a:spcAft>
              <a:buFont typeface="Arial" panose="020B0604020202020204" pitchFamily="34" charset="0"/>
              <a:buChar char="•"/>
            </a:pPr>
            <a:r>
              <a:rPr lang="en-GB">
                <a:solidFill>
                  <a:schemeClr val="tx1"/>
                </a:solidFill>
                <a:latin typeface="Arial" panose="020B0604020202020204" pitchFamily="34" charset="0"/>
                <a:cs typeface="Arial" panose="020B0604020202020204" pitchFamily="34" charset="0"/>
              </a:rPr>
              <a:t>Ứng dụng: Khám phá các yếu tố nhân khẩu học và chuyến đi ảnh hưởng đến sự sống sót.</a:t>
            </a:r>
          </a:p>
        </p:txBody>
      </p:sp>
      <p:sp>
        <p:nvSpPr>
          <p:cNvPr id="3" name="Google Shape;716;p44"/>
          <p:cNvSpPr txBox="1"/>
          <p:nvPr/>
        </p:nvSpPr>
        <p:spPr>
          <a:xfrm>
            <a:off x="5951855" y="1922145"/>
            <a:ext cx="2508885" cy="42862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4000"/>
              <a:buFont typeface="Abel" panose="02000506030000020004"/>
              <a:buNone/>
              <a:defRPr sz="3200" b="1" i="0" u="none" strike="noStrike" cap="none">
                <a:solidFill>
                  <a:schemeClr val="lt1"/>
                </a:solidFill>
                <a:latin typeface="Abel" panose="02000506030000020004"/>
                <a:ea typeface="Abel" panose="02000506030000020004"/>
                <a:cs typeface="Abel" panose="02000506030000020004"/>
                <a:sym typeface="Abel" panose="02000506030000020004"/>
              </a:defRPr>
            </a:lvl1pPr>
            <a:lvl2pPr marR="0" lvl="1"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2pPr>
            <a:lvl3pPr marR="0" lvl="2"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3pPr>
            <a:lvl4pPr marR="0" lvl="3"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4pPr>
            <a:lvl5pPr marR="0" lvl="4"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5pPr>
            <a:lvl6pPr marR="0" lvl="5"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6pPr>
            <a:lvl7pPr marR="0" lvl="6"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7pPr>
            <a:lvl8pPr marR="0" lvl="7"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8pPr>
            <a:lvl9pPr marR="0" lvl="8"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9pPr>
          </a:lstStyle>
          <a:p>
            <a:pPr marL="0" lvl="0" indent="0" algn="r" rtl="0">
              <a:spcBef>
                <a:spcPts val="0"/>
              </a:spcBef>
              <a:spcAft>
                <a:spcPts val="0"/>
              </a:spcAft>
              <a:buNone/>
            </a:pPr>
            <a:r>
              <a:rPr sz="2000">
                <a:solidFill>
                  <a:schemeClr val="tx1"/>
                </a:solidFill>
                <a:latin typeface="Arial" panose="020B0604020202020204" pitchFamily="34" charset="0"/>
                <a:cs typeface="Arial" panose="020B0604020202020204" pitchFamily="34" charset="0"/>
              </a:rPr>
              <a:t>1.2. Bộ Dữ liệu:</a:t>
            </a:r>
          </a:p>
        </p:txBody>
      </p:sp>
      <p:sp>
        <p:nvSpPr>
          <p:cNvPr id="4" name="Text Box 3"/>
          <p:cNvSpPr txBox="1"/>
          <p:nvPr/>
        </p:nvSpPr>
        <p:spPr>
          <a:xfrm>
            <a:off x="5631815" y="2310765"/>
            <a:ext cx="3369945" cy="521970"/>
          </a:xfrm>
          <a:prstGeom prst="rect">
            <a:avLst/>
          </a:prstGeom>
          <a:noFill/>
        </p:spPr>
        <p:txBody>
          <a:bodyPr wrap="square" rtlCol="0" anchor="t">
            <a:spAutoFit/>
          </a:bodyPr>
          <a:lstStyle/>
          <a:p>
            <a:pPr marL="285750" indent="-285750">
              <a:buFont typeface="Arial" panose="020B0604020202020204" pitchFamily="34" charset="0"/>
              <a:buChar char="•"/>
            </a:pPr>
            <a:r>
              <a:rPr lang="en-US">
                <a:solidFill>
                  <a:schemeClr val="tx1"/>
                </a:solidFill>
              </a:rPr>
              <a:t>Nguồn: Bộ dữ liệu kinh điển "Titanic: Machine Learning from Disaster".</a:t>
            </a:r>
          </a:p>
        </p:txBody>
      </p:sp>
      <p:sp>
        <p:nvSpPr>
          <p:cNvPr id="5" name="Google Shape;716;p44"/>
          <p:cNvSpPr txBox="1"/>
          <p:nvPr/>
        </p:nvSpPr>
        <p:spPr>
          <a:xfrm>
            <a:off x="2081530" y="3321685"/>
            <a:ext cx="6988175" cy="5632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4000"/>
              <a:buFont typeface="Abel" panose="02000506030000020004"/>
              <a:buNone/>
              <a:defRPr sz="3200" b="1" i="0" u="none" strike="noStrike" cap="none">
                <a:solidFill>
                  <a:schemeClr val="lt1"/>
                </a:solidFill>
                <a:latin typeface="Abel" panose="02000506030000020004"/>
                <a:ea typeface="Abel" panose="02000506030000020004"/>
                <a:cs typeface="Abel" panose="02000506030000020004"/>
                <a:sym typeface="Abel" panose="02000506030000020004"/>
              </a:defRPr>
            </a:lvl1pPr>
            <a:lvl2pPr marR="0" lvl="1"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2pPr>
            <a:lvl3pPr marR="0" lvl="2"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3pPr>
            <a:lvl4pPr marR="0" lvl="3"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4pPr>
            <a:lvl5pPr marR="0" lvl="4"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5pPr>
            <a:lvl6pPr marR="0" lvl="5"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6pPr>
            <a:lvl7pPr marR="0" lvl="6"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7pPr>
            <a:lvl8pPr marR="0" lvl="7"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8pPr>
            <a:lvl9pPr marR="0" lvl="8" algn="ctr" rtl="0">
              <a:lnSpc>
                <a:spcPct val="100000"/>
              </a:lnSpc>
              <a:spcBef>
                <a:spcPts val="0"/>
              </a:spcBef>
              <a:spcAft>
                <a:spcPts val="0"/>
              </a:spcAft>
              <a:buClr>
                <a:schemeClr val="accent3"/>
              </a:buClr>
              <a:buSzPts val="4000"/>
              <a:buFont typeface="Abel" panose="02000506030000020004"/>
              <a:buNone/>
              <a:defRPr sz="4000" b="0" i="0" u="none" strike="noStrike" cap="none">
                <a:solidFill>
                  <a:schemeClr val="accent3"/>
                </a:solidFill>
                <a:latin typeface="Abel" panose="02000506030000020004"/>
                <a:ea typeface="Abel" panose="02000506030000020004"/>
                <a:cs typeface="Abel" panose="02000506030000020004"/>
                <a:sym typeface="Abel" panose="02000506030000020004"/>
              </a:defRPr>
            </a:lvl9pPr>
          </a:lstStyle>
          <a:p>
            <a:pPr marL="0" lvl="0" indent="0" algn="r" rtl="0">
              <a:spcBef>
                <a:spcPts val="0"/>
              </a:spcBef>
              <a:spcAft>
                <a:spcPts val="0"/>
              </a:spcAft>
              <a:buNone/>
            </a:pPr>
            <a:r>
              <a:rPr sz="2000">
                <a:solidFill>
                  <a:schemeClr val="tx1"/>
                </a:solidFill>
                <a:latin typeface="Arial" panose="020B0604020202020204" pitchFamily="34" charset="0"/>
                <a:cs typeface="Arial" panose="020B0604020202020204" pitchFamily="34" charset="0"/>
              </a:rPr>
              <a:t>1.3. Các Đặc điểm Chính (Features) và Mục tiêu (Target):</a:t>
            </a:r>
          </a:p>
        </p:txBody>
      </p:sp>
      <p:sp>
        <p:nvSpPr>
          <p:cNvPr id="6" name="Text Box 5"/>
          <p:cNvSpPr txBox="1"/>
          <p:nvPr/>
        </p:nvSpPr>
        <p:spPr>
          <a:xfrm>
            <a:off x="1921510" y="3789045"/>
            <a:ext cx="7148195" cy="737235"/>
          </a:xfrm>
          <a:prstGeom prst="rect">
            <a:avLst/>
          </a:prstGeom>
          <a:noFill/>
        </p:spPr>
        <p:txBody>
          <a:bodyPr wrap="square" rtlCol="0" anchor="t">
            <a:spAutoFit/>
          </a:bodyPr>
          <a:lstStyle/>
          <a:p>
            <a:pPr marL="285750" indent="-285750">
              <a:buFont typeface="Arial" panose="020B0604020202020204" pitchFamily="34" charset="0"/>
              <a:buChar char="•"/>
            </a:pPr>
            <a:r>
              <a:rPr lang="en-US">
                <a:solidFill>
                  <a:schemeClr val="tx1"/>
                </a:solidFill>
              </a:rPr>
              <a:t>Đặc điểm: Pclass (Hạng vé), Sex (Giới tính), Age (Tuổi), SibSp/Parch (Người thân đi cùng), Fare (Giá vé), Embarked (Cảng lên tàu),....</a:t>
            </a:r>
          </a:p>
          <a:p>
            <a:pPr marL="285750" indent="-285750">
              <a:buFont typeface="Arial" panose="020B0604020202020204" pitchFamily="34" charset="0"/>
              <a:buChar char="•"/>
            </a:pPr>
            <a:r>
              <a:rPr lang="en-US">
                <a:solidFill>
                  <a:schemeClr val="tx1"/>
                </a:solidFill>
              </a:rPr>
              <a:t>Mục tiêu (Target): Survived (0 = Không sống sót, 1 = Sống sót).</a:t>
            </a:r>
          </a:p>
        </p:txBody>
      </p:sp>
      <p:sp>
        <p:nvSpPr>
          <p:cNvPr id="8" name="Text Box 7"/>
          <p:cNvSpPr txBox="1"/>
          <p:nvPr/>
        </p:nvSpPr>
        <p:spPr>
          <a:xfrm>
            <a:off x="1009650" y="55880"/>
            <a:ext cx="7991475" cy="398780"/>
          </a:xfrm>
          <a:prstGeom prst="rect">
            <a:avLst/>
          </a:prstGeom>
          <a:noFill/>
        </p:spPr>
        <p:txBody>
          <a:bodyPr wrap="square" rtlCol="0" anchor="t">
            <a:spAutoFit/>
          </a:bodyPr>
          <a:lstStyle/>
          <a:p>
            <a:pPr marL="0" lvl="0" indent="0" algn="ctr" rtl="0">
              <a:spcBef>
                <a:spcPts val="0"/>
              </a:spcBef>
              <a:spcAft>
                <a:spcPts val="0"/>
              </a:spcAft>
              <a:buNone/>
            </a:pPr>
            <a:r>
              <a:rPr lang="en-GB" sz="2000" b="1">
                <a:solidFill>
                  <a:schemeClr val="tx1"/>
                </a:solidFill>
                <a:latin typeface="Arial" panose="020B0604020202020204" pitchFamily="34" charset="0"/>
                <a:cs typeface="Arial" panose="020B0604020202020204" pitchFamily="34" charset="0"/>
                <a:sym typeface="+mn-ea"/>
              </a:rPr>
              <a:t>1. Định nghĩa Vấn đề &amp; Dữ liệu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grpSp>
        <p:nvGrpSpPr>
          <p:cNvPr id="1178" name="Google Shape;1178;p54"/>
          <p:cNvGrpSpPr/>
          <p:nvPr/>
        </p:nvGrpSpPr>
        <p:grpSpPr>
          <a:xfrm>
            <a:off x="3816506" y="3461438"/>
            <a:ext cx="5661032" cy="1682310"/>
            <a:chOff x="3816506" y="3461438"/>
            <a:chExt cx="5661032" cy="1682310"/>
          </a:xfrm>
        </p:grpSpPr>
        <p:sp>
          <p:nvSpPr>
            <p:cNvPr id="1179" name="Google Shape;1179;p54"/>
            <p:cNvSpPr/>
            <p:nvPr/>
          </p:nvSpPr>
          <p:spPr>
            <a:xfrm>
              <a:off x="3816506" y="4052069"/>
              <a:ext cx="5412017" cy="1091679"/>
            </a:xfrm>
            <a:custGeom>
              <a:avLst/>
              <a:gdLst/>
              <a:ahLst/>
              <a:cxnLst/>
              <a:rect l="l" t="t" r="r" b="b"/>
              <a:pathLst>
                <a:path w="105843" h="21350" extrusionOk="0">
                  <a:moveTo>
                    <a:pt x="105843" y="0"/>
                  </a:moveTo>
                  <a:cubicBezTo>
                    <a:pt x="47301" y="1735"/>
                    <a:pt x="1" y="21349"/>
                    <a:pt x="1" y="21349"/>
                  </a:cubicBezTo>
                  <a:lnTo>
                    <a:pt x="104842" y="21116"/>
                  </a:lnTo>
                  <a:lnTo>
                    <a:pt x="105843" y="0"/>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0" name="Google Shape;1180;p54"/>
            <p:cNvSpPr/>
            <p:nvPr/>
          </p:nvSpPr>
          <p:spPr>
            <a:xfrm>
              <a:off x="5614222" y="4550100"/>
              <a:ext cx="3500020" cy="320703"/>
            </a:xfrm>
            <a:custGeom>
              <a:avLst/>
              <a:gdLst/>
              <a:ahLst/>
              <a:cxnLst/>
              <a:rect l="l" t="t" r="r" b="b"/>
              <a:pathLst>
                <a:path w="68450" h="6272" extrusionOk="0">
                  <a:moveTo>
                    <a:pt x="34225" y="1"/>
                  </a:moveTo>
                  <a:cubicBezTo>
                    <a:pt x="15312" y="1"/>
                    <a:pt x="1" y="1402"/>
                    <a:pt x="1" y="3136"/>
                  </a:cubicBezTo>
                  <a:cubicBezTo>
                    <a:pt x="1" y="4871"/>
                    <a:pt x="15312" y="6272"/>
                    <a:pt x="34225" y="6272"/>
                  </a:cubicBezTo>
                  <a:cubicBezTo>
                    <a:pt x="53106" y="6272"/>
                    <a:pt x="68450" y="4871"/>
                    <a:pt x="68450" y="3136"/>
                  </a:cubicBezTo>
                  <a:cubicBezTo>
                    <a:pt x="68450" y="1402"/>
                    <a:pt x="53106" y="1"/>
                    <a:pt x="34225" y="1"/>
                  </a:cubicBez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1" name="Google Shape;1181;p54"/>
            <p:cNvSpPr/>
            <p:nvPr/>
          </p:nvSpPr>
          <p:spPr>
            <a:xfrm>
              <a:off x="4834758" y="3461438"/>
              <a:ext cx="4642780" cy="1314105"/>
            </a:xfrm>
            <a:custGeom>
              <a:avLst/>
              <a:gdLst/>
              <a:ahLst/>
              <a:cxnLst/>
              <a:rect l="l" t="t" r="r" b="b"/>
              <a:pathLst>
                <a:path w="90799" h="25700" extrusionOk="0">
                  <a:moveTo>
                    <a:pt x="14007" y="0"/>
                  </a:moveTo>
                  <a:cubicBezTo>
                    <a:pt x="10620" y="0"/>
                    <a:pt x="3768" y="72"/>
                    <a:pt x="1" y="610"/>
                  </a:cubicBezTo>
                  <a:lnTo>
                    <a:pt x="4637" y="13119"/>
                  </a:lnTo>
                  <a:cubicBezTo>
                    <a:pt x="6872" y="19190"/>
                    <a:pt x="12310" y="23493"/>
                    <a:pt x="18714" y="24327"/>
                  </a:cubicBezTo>
                  <a:cubicBezTo>
                    <a:pt x="24891" y="25131"/>
                    <a:pt x="34723" y="25699"/>
                    <a:pt x="45869" y="25699"/>
                  </a:cubicBezTo>
                  <a:cubicBezTo>
                    <a:pt x="56933" y="25699"/>
                    <a:pt x="69292" y="25139"/>
                    <a:pt x="80658" y="23693"/>
                  </a:cubicBezTo>
                  <a:cubicBezTo>
                    <a:pt x="85695" y="23060"/>
                    <a:pt x="89598" y="18990"/>
                    <a:pt x="90065" y="13920"/>
                  </a:cubicBezTo>
                  <a:lnTo>
                    <a:pt x="90799" y="5781"/>
                  </a:lnTo>
                  <a:cubicBezTo>
                    <a:pt x="90799" y="5681"/>
                    <a:pt x="90732" y="5614"/>
                    <a:pt x="90666" y="5547"/>
                  </a:cubicBezTo>
                  <a:lnTo>
                    <a:pt x="78790" y="877"/>
                  </a:lnTo>
                  <a:lnTo>
                    <a:pt x="16012" y="10"/>
                  </a:lnTo>
                  <a:cubicBezTo>
                    <a:pt x="16012" y="10"/>
                    <a:pt x="15239" y="0"/>
                    <a:pt x="14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2" name="Google Shape;1182;p54"/>
            <p:cNvSpPr/>
            <p:nvPr/>
          </p:nvSpPr>
          <p:spPr>
            <a:xfrm>
              <a:off x="4834758" y="3461438"/>
              <a:ext cx="4641092" cy="377256"/>
            </a:xfrm>
            <a:custGeom>
              <a:avLst/>
              <a:gdLst/>
              <a:ahLst/>
              <a:cxnLst/>
              <a:rect l="l" t="t" r="r" b="b"/>
              <a:pathLst>
                <a:path w="90766" h="7378" extrusionOk="0">
                  <a:moveTo>
                    <a:pt x="14125" y="1"/>
                  </a:moveTo>
                  <a:cubicBezTo>
                    <a:pt x="10782" y="1"/>
                    <a:pt x="3812" y="74"/>
                    <a:pt x="1" y="644"/>
                  </a:cubicBezTo>
                  <a:cubicBezTo>
                    <a:pt x="4337" y="2378"/>
                    <a:pt x="15979" y="6281"/>
                    <a:pt x="34259" y="7048"/>
                  </a:cubicBezTo>
                  <a:cubicBezTo>
                    <a:pt x="34259" y="7048"/>
                    <a:pt x="42326" y="7378"/>
                    <a:pt x="53465" y="7378"/>
                  </a:cubicBezTo>
                  <a:cubicBezTo>
                    <a:pt x="64462" y="7378"/>
                    <a:pt x="78452" y="7057"/>
                    <a:pt x="90632" y="5781"/>
                  </a:cubicBezTo>
                  <a:cubicBezTo>
                    <a:pt x="90766" y="5781"/>
                    <a:pt x="90766" y="5614"/>
                    <a:pt x="90666" y="5581"/>
                  </a:cubicBezTo>
                  <a:lnTo>
                    <a:pt x="78790" y="877"/>
                  </a:lnTo>
                  <a:lnTo>
                    <a:pt x="16012" y="10"/>
                  </a:lnTo>
                  <a:cubicBezTo>
                    <a:pt x="16012" y="10"/>
                    <a:pt x="15288" y="1"/>
                    <a:pt x="1412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3" name="Google Shape;1183;p54"/>
            <p:cNvSpPr/>
            <p:nvPr/>
          </p:nvSpPr>
          <p:spPr>
            <a:xfrm>
              <a:off x="5218559" y="3521161"/>
              <a:ext cx="4021929" cy="251930"/>
            </a:xfrm>
            <a:custGeom>
              <a:avLst/>
              <a:gdLst/>
              <a:ahLst/>
              <a:cxnLst/>
              <a:rect l="l" t="t" r="r" b="b"/>
              <a:pathLst>
                <a:path w="78657" h="4927" extrusionOk="0">
                  <a:moveTo>
                    <a:pt x="14180" y="1"/>
                  </a:moveTo>
                  <a:cubicBezTo>
                    <a:pt x="6653" y="1"/>
                    <a:pt x="1098" y="56"/>
                    <a:pt x="0" y="210"/>
                  </a:cubicBezTo>
                  <a:cubicBezTo>
                    <a:pt x="3436" y="1544"/>
                    <a:pt x="14844" y="4446"/>
                    <a:pt x="28020" y="4779"/>
                  </a:cubicBezTo>
                  <a:cubicBezTo>
                    <a:pt x="30560" y="4883"/>
                    <a:pt x="33738" y="4926"/>
                    <a:pt x="37257" y="4926"/>
                  </a:cubicBezTo>
                  <a:cubicBezTo>
                    <a:pt x="54067" y="4926"/>
                    <a:pt x="78656" y="3946"/>
                    <a:pt x="78656" y="3946"/>
                  </a:cubicBezTo>
                  <a:lnTo>
                    <a:pt x="69350" y="410"/>
                  </a:lnTo>
                  <a:cubicBezTo>
                    <a:pt x="69350" y="410"/>
                    <a:pt x="34547" y="1"/>
                    <a:pt x="141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4" name="Google Shape;1184;p54"/>
            <p:cNvSpPr/>
            <p:nvPr/>
          </p:nvSpPr>
          <p:spPr>
            <a:xfrm>
              <a:off x="5218559" y="3521161"/>
              <a:ext cx="3684199" cy="73835"/>
            </a:xfrm>
            <a:custGeom>
              <a:avLst/>
              <a:gdLst/>
              <a:ahLst/>
              <a:cxnLst/>
              <a:rect l="l" t="t" r="r" b="b"/>
              <a:pathLst>
                <a:path w="72052" h="1444" extrusionOk="0">
                  <a:moveTo>
                    <a:pt x="14180" y="1"/>
                  </a:moveTo>
                  <a:cubicBezTo>
                    <a:pt x="6653" y="1"/>
                    <a:pt x="1098" y="56"/>
                    <a:pt x="0" y="210"/>
                  </a:cubicBezTo>
                  <a:cubicBezTo>
                    <a:pt x="1334" y="677"/>
                    <a:pt x="2669" y="1110"/>
                    <a:pt x="4036" y="1444"/>
                  </a:cubicBezTo>
                  <a:lnTo>
                    <a:pt x="72052" y="1444"/>
                  </a:lnTo>
                  <a:lnTo>
                    <a:pt x="69350" y="410"/>
                  </a:lnTo>
                  <a:cubicBezTo>
                    <a:pt x="69350" y="410"/>
                    <a:pt x="34547" y="1"/>
                    <a:pt x="14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5" name="Google Shape;1185;p54"/>
            <p:cNvSpPr/>
            <p:nvPr/>
          </p:nvSpPr>
          <p:spPr>
            <a:xfrm>
              <a:off x="8727015" y="3542074"/>
              <a:ext cx="511734" cy="199621"/>
            </a:xfrm>
            <a:custGeom>
              <a:avLst/>
              <a:gdLst/>
              <a:ahLst/>
              <a:cxnLst/>
              <a:rect l="l" t="t" r="r" b="b"/>
              <a:pathLst>
                <a:path w="10008" h="3904" extrusionOk="0">
                  <a:moveTo>
                    <a:pt x="1" y="1"/>
                  </a:moveTo>
                  <a:lnTo>
                    <a:pt x="1" y="3903"/>
                  </a:lnTo>
                  <a:cubicBezTo>
                    <a:pt x="5938" y="3703"/>
                    <a:pt x="10008" y="3537"/>
                    <a:pt x="10008" y="3537"/>
                  </a:cubicBezTo>
                  <a:lnTo>
                    <a:pt x="7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6" name="Google Shape;1186;p54"/>
            <p:cNvSpPr/>
            <p:nvPr/>
          </p:nvSpPr>
          <p:spPr>
            <a:xfrm>
              <a:off x="8585481" y="3540386"/>
              <a:ext cx="655007" cy="189344"/>
            </a:xfrm>
            <a:custGeom>
              <a:avLst/>
              <a:gdLst/>
              <a:ahLst/>
              <a:cxnLst/>
              <a:rect l="l" t="t" r="r" b="b"/>
              <a:pathLst>
                <a:path w="12810" h="3703" extrusionOk="0">
                  <a:moveTo>
                    <a:pt x="0" y="0"/>
                  </a:moveTo>
                  <a:lnTo>
                    <a:pt x="9740" y="3703"/>
                  </a:lnTo>
                  <a:lnTo>
                    <a:pt x="12809" y="3570"/>
                  </a:lnTo>
                  <a:lnTo>
                    <a:pt x="3503" y="3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7" name="Google Shape;1187;p54"/>
            <p:cNvSpPr/>
            <p:nvPr/>
          </p:nvSpPr>
          <p:spPr>
            <a:xfrm>
              <a:off x="4993371" y="3917335"/>
              <a:ext cx="4460288" cy="433808"/>
            </a:xfrm>
            <a:custGeom>
              <a:avLst/>
              <a:gdLst/>
              <a:ahLst/>
              <a:cxnLst/>
              <a:rect l="l" t="t" r="r" b="b"/>
              <a:pathLst>
                <a:path w="87230" h="8484" extrusionOk="0">
                  <a:moveTo>
                    <a:pt x="1" y="0"/>
                  </a:moveTo>
                  <a:lnTo>
                    <a:pt x="1269" y="3469"/>
                  </a:lnTo>
                  <a:cubicBezTo>
                    <a:pt x="7601" y="5199"/>
                    <a:pt x="22889" y="8483"/>
                    <a:pt x="48439" y="8483"/>
                  </a:cubicBezTo>
                  <a:cubicBezTo>
                    <a:pt x="59360" y="8483"/>
                    <a:pt x="72156" y="7883"/>
                    <a:pt x="86930" y="6305"/>
                  </a:cubicBezTo>
                  <a:cubicBezTo>
                    <a:pt x="86996" y="5971"/>
                    <a:pt x="87030" y="5604"/>
                    <a:pt x="87063" y="5271"/>
                  </a:cubicBezTo>
                  <a:lnTo>
                    <a:pt x="87230" y="3403"/>
                  </a:lnTo>
                  <a:lnTo>
                    <a:pt x="87230" y="3403"/>
                  </a:lnTo>
                  <a:cubicBezTo>
                    <a:pt x="72797" y="4955"/>
                    <a:pt x="60197" y="5552"/>
                    <a:pt x="49356" y="5552"/>
                  </a:cubicBezTo>
                  <a:cubicBezTo>
                    <a:pt x="22465" y="5552"/>
                    <a:pt x="6396" y="187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8" name="Google Shape;1188;p54"/>
            <p:cNvSpPr/>
            <p:nvPr/>
          </p:nvSpPr>
          <p:spPr>
            <a:xfrm>
              <a:off x="5058207" y="4094714"/>
              <a:ext cx="4380112" cy="693612"/>
            </a:xfrm>
            <a:custGeom>
              <a:avLst/>
              <a:gdLst/>
              <a:ahLst/>
              <a:cxnLst/>
              <a:rect l="l" t="t" r="r" b="b"/>
              <a:pathLst>
                <a:path w="85662" h="13565" extrusionOk="0">
                  <a:moveTo>
                    <a:pt x="1" y="0"/>
                  </a:moveTo>
                  <a:lnTo>
                    <a:pt x="367" y="1001"/>
                  </a:lnTo>
                  <a:cubicBezTo>
                    <a:pt x="2636" y="7039"/>
                    <a:pt x="8040" y="11342"/>
                    <a:pt x="14444" y="12176"/>
                  </a:cubicBezTo>
                  <a:cubicBezTo>
                    <a:pt x="20667" y="12985"/>
                    <a:pt x="30598" y="13564"/>
                    <a:pt x="41845" y="13564"/>
                  </a:cubicBezTo>
                  <a:cubicBezTo>
                    <a:pt x="52846" y="13564"/>
                    <a:pt x="65107" y="13010"/>
                    <a:pt x="76388" y="11575"/>
                  </a:cubicBezTo>
                  <a:cubicBezTo>
                    <a:pt x="81058" y="10975"/>
                    <a:pt x="84794" y="7439"/>
                    <a:pt x="85662" y="2802"/>
                  </a:cubicBezTo>
                  <a:lnTo>
                    <a:pt x="85662" y="2802"/>
                  </a:lnTo>
                  <a:cubicBezTo>
                    <a:pt x="70828" y="4397"/>
                    <a:pt x="57988" y="5003"/>
                    <a:pt x="47037" y="5003"/>
                  </a:cubicBezTo>
                  <a:cubicBezTo>
                    <a:pt x="21568" y="5003"/>
                    <a:pt x="6322" y="172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89" name="Google Shape;1189;p54"/>
            <p:cNvSpPr/>
            <p:nvPr/>
          </p:nvSpPr>
          <p:spPr>
            <a:xfrm>
              <a:off x="5174176" y="4335190"/>
              <a:ext cx="4177167" cy="247379"/>
            </a:xfrm>
            <a:custGeom>
              <a:avLst/>
              <a:gdLst/>
              <a:ahLst/>
              <a:cxnLst/>
              <a:rect l="l" t="t" r="r" b="b"/>
              <a:pathLst>
                <a:path w="81693" h="4838" extrusionOk="0">
                  <a:moveTo>
                    <a:pt x="1" y="1"/>
                  </a:moveTo>
                  <a:lnTo>
                    <a:pt x="234" y="368"/>
                  </a:lnTo>
                  <a:cubicBezTo>
                    <a:pt x="1835" y="868"/>
                    <a:pt x="7973" y="2603"/>
                    <a:pt x="19181" y="3737"/>
                  </a:cubicBezTo>
                  <a:cubicBezTo>
                    <a:pt x="26820" y="4504"/>
                    <a:pt x="34492" y="4838"/>
                    <a:pt x="42164" y="4838"/>
                  </a:cubicBezTo>
                  <a:cubicBezTo>
                    <a:pt x="55374" y="4771"/>
                    <a:pt x="68550" y="3970"/>
                    <a:pt x="81693" y="2469"/>
                  </a:cubicBezTo>
                  <a:lnTo>
                    <a:pt x="81659" y="2236"/>
                  </a:lnTo>
                  <a:cubicBezTo>
                    <a:pt x="66018" y="3956"/>
                    <a:pt x="52908" y="4559"/>
                    <a:pt x="42227" y="4559"/>
                  </a:cubicBezTo>
                  <a:cubicBezTo>
                    <a:pt x="32612" y="4559"/>
                    <a:pt x="24967" y="4070"/>
                    <a:pt x="19215" y="3470"/>
                  </a:cubicBezTo>
                  <a:cubicBezTo>
                    <a:pt x="7073" y="2236"/>
                    <a:pt x="901" y="3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90" name="Google Shape;1190;p54"/>
            <p:cNvSpPr/>
            <p:nvPr/>
          </p:nvSpPr>
          <p:spPr>
            <a:xfrm>
              <a:off x="6403964" y="3596428"/>
              <a:ext cx="1175229" cy="798536"/>
            </a:xfrm>
            <a:custGeom>
              <a:avLst/>
              <a:gdLst/>
              <a:ahLst/>
              <a:cxnLst/>
              <a:rect l="l" t="t" r="r" b="b"/>
              <a:pathLst>
                <a:path w="22984" h="15617" extrusionOk="0">
                  <a:moveTo>
                    <a:pt x="599" y="1"/>
                  </a:moveTo>
                  <a:cubicBezTo>
                    <a:pt x="476" y="1"/>
                    <a:pt x="352" y="66"/>
                    <a:pt x="267" y="172"/>
                  </a:cubicBezTo>
                  <a:lnTo>
                    <a:pt x="134" y="372"/>
                  </a:lnTo>
                  <a:cubicBezTo>
                    <a:pt x="0" y="539"/>
                    <a:pt x="67" y="772"/>
                    <a:pt x="234" y="906"/>
                  </a:cubicBezTo>
                  <a:lnTo>
                    <a:pt x="22416" y="15616"/>
                  </a:lnTo>
                  <a:lnTo>
                    <a:pt x="22983" y="14782"/>
                  </a:lnTo>
                  <a:lnTo>
                    <a:pt x="801" y="72"/>
                  </a:lnTo>
                  <a:cubicBezTo>
                    <a:pt x="740" y="23"/>
                    <a:pt x="670" y="1"/>
                    <a:pt x="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91" name="Google Shape;1191;p54"/>
            <p:cNvSpPr/>
            <p:nvPr/>
          </p:nvSpPr>
          <p:spPr>
            <a:xfrm>
              <a:off x="7550150" y="4352268"/>
              <a:ext cx="757323" cy="580610"/>
            </a:xfrm>
            <a:custGeom>
              <a:avLst/>
              <a:gdLst/>
              <a:ahLst/>
              <a:cxnLst/>
              <a:rect l="l" t="t" r="r" b="b"/>
              <a:pathLst>
                <a:path w="14811" h="11355" extrusionOk="0">
                  <a:moveTo>
                    <a:pt x="534" y="0"/>
                  </a:moveTo>
                  <a:lnTo>
                    <a:pt x="0" y="834"/>
                  </a:lnTo>
                  <a:cubicBezTo>
                    <a:pt x="567" y="1235"/>
                    <a:pt x="1902" y="2068"/>
                    <a:pt x="1902" y="2135"/>
                  </a:cubicBezTo>
                  <a:cubicBezTo>
                    <a:pt x="1835" y="2269"/>
                    <a:pt x="1768" y="2402"/>
                    <a:pt x="1702" y="2535"/>
                  </a:cubicBezTo>
                  <a:cubicBezTo>
                    <a:pt x="1601" y="2869"/>
                    <a:pt x="1535" y="3203"/>
                    <a:pt x="1535" y="3570"/>
                  </a:cubicBezTo>
                  <a:cubicBezTo>
                    <a:pt x="1501" y="4604"/>
                    <a:pt x="1935" y="5905"/>
                    <a:pt x="2836" y="6505"/>
                  </a:cubicBezTo>
                  <a:lnTo>
                    <a:pt x="9507" y="10975"/>
                  </a:lnTo>
                  <a:cubicBezTo>
                    <a:pt x="9888" y="11233"/>
                    <a:pt x="10323" y="11355"/>
                    <a:pt x="10755" y="11355"/>
                  </a:cubicBezTo>
                  <a:cubicBezTo>
                    <a:pt x="11498" y="11355"/>
                    <a:pt x="12233" y="10995"/>
                    <a:pt x="12676" y="10341"/>
                  </a:cubicBezTo>
                  <a:lnTo>
                    <a:pt x="13176" y="9574"/>
                  </a:lnTo>
                  <a:lnTo>
                    <a:pt x="13477" y="9174"/>
                  </a:lnTo>
                  <a:lnTo>
                    <a:pt x="14110" y="8206"/>
                  </a:lnTo>
                  <a:cubicBezTo>
                    <a:pt x="14811" y="7139"/>
                    <a:pt x="14544" y="5738"/>
                    <a:pt x="13477" y="5037"/>
                  </a:cubicBezTo>
                  <a:lnTo>
                    <a:pt x="6805" y="567"/>
                  </a:lnTo>
                  <a:cubicBezTo>
                    <a:pt x="6349" y="258"/>
                    <a:pt x="5822" y="131"/>
                    <a:pt x="5283" y="131"/>
                  </a:cubicBezTo>
                  <a:cubicBezTo>
                    <a:pt x="4600" y="131"/>
                    <a:pt x="3899" y="336"/>
                    <a:pt x="3303" y="634"/>
                  </a:cubicBezTo>
                  <a:cubicBezTo>
                    <a:pt x="3036" y="768"/>
                    <a:pt x="2802" y="934"/>
                    <a:pt x="2569" y="1134"/>
                  </a:cubicBezTo>
                  <a:cubicBezTo>
                    <a:pt x="2550" y="1145"/>
                    <a:pt x="2525" y="1151"/>
                    <a:pt x="2496" y="1151"/>
                  </a:cubicBezTo>
                  <a:cubicBezTo>
                    <a:pt x="2170" y="1151"/>
                    <a:pt x="1271" y="512"/>
                    <a:pt x="934" y="267"/>
                  </a:cubicBezTo>
                  <a:lnTo>
                    <a:pt x="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92" name="Google Shape;1192;p54"/>
            <p:cNvSpPr/>
            <p:nvPr/>
          </p:nvSpPr>
          <p:spPr>
            <a:xfrm>
              <a:off x="7689997" y="4446045"/>
              <a:ext cx="477629" cy="339520"/>
            </a:xfrm>
            <a:custGeom>
              <a:avLst/>
              <a:gdLst/>
              <a:ahLst/>
              <a:cxnLst/>
              <a:rect l="l" t="t" r="r" b="b"/>
              <a:pathLst>
                <a:path w="9341" h="6640" extrusionOk="0">
                  <a:moveTo>
                    <a:pt x="134" y="1"/>
                  </a:moveTo>
                  <a:lnTo>
                    <a:pt x="1" y="201"/>
                  </a:lnTo>
                  <a:cubicBezTo>
                    <a:pt x="668" y="835"/>
                    <a:pt x="1402" y="1435"/>
                    <a:pt x="2135" y="2036"/>
                  </a:cubicBezTo>
                  <a:cubicBezTo>
                    <a:pt x="2903" y="2603"/>
                    <a:pt x="3637" y="3170"/>
                    <a:pt x="4404" y="3704"/>
                  </a:cubicBezTo>
                  <a:cubicBezTo>
                    <a:pt x="5171" y="4237"/>
                    <a:pt x="5972" y="4738"/>
                    <a:pt x="6739" y="5238"/>
                  </a:cubicBezTo>
                  <a:cubicBezTo>
                    <a:pt x="7539" y="5738"/>
                    <a:pt x="8373" y="6239"/>
                    <a:pt x="9207" y="6639"/>
                  </a:cubicBezTo>
                  <a:lnTo>
                    <a:pt x="9341" y="6439"/>
                  </a:lnTo>
                  <a:cubicBezTo>
                    <a:pt x="8640" y="5805"/>
                    <a:pt x="7906" y="5205"/>
                    <a:pt x="7172" y="4638"/>
                  </a:cubicBezTo>
                  <a:cubicBezTo>
                    <a:pt x="6439" y="4071"/>
                    <a:pt x="5671" y="3503"/>
                    <a:pt x="4904" y="2970"/>
                  </a:cubicBezTo>
                  <a:cubicBezTo>
                    <a:pt x="4170" y="2403"/>
                    <a:pt x="3370" y="1902"/>
                    <a:pt x="2602" y="1402"/>
                  </a:cubicBezTo>
                  <a:cubicBezTo>
                    <a:pt x="1802" y="902"/>
                    <a:pt x="968" y="435"/>
                    <a:pt x="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 name="Text Box 4"/>
          <p:cNvSpPr txBox="1"/>
          <p:nvPr/>
        </p:nvSpPr>
        <p:spPr>
          <a:xfrm>
            <a:off x="1276350" y="1054100"/>
            <a:ext cx="2540000" cy="337185"/>
          </a:xfrm>
          <a:prstGeom prst="rect">
            <a:avLst/>
          </a:prstGeom>
          <a:noFill/>
        </p:spPr>
        <p:txBody>
          <a:bodyPr wrap="square" rtlCol="0" anchor="t">
            <a:spAutoFit/>
          </a:bodyPr>
          <a:lstStyle/>
          <a:p>
            <a:r>
              <a:rPr lang="en-US" sz="1600" b="1">
                <a:solidFill>
                  <a:schemeClr val="tx1"/>
                </a:solidFill>
                <a:latin typeface="Arial" panose="020B0604020202020204" pitchFamily="34" charset="0"/>
                <a:cs typeface="Arial" panose="020B0604020202020204" pitchFamily="34" charset="0"/>
              </a:rPr>
              <a:t>2.1. Nạp Dữ liệu</a:t>
            </a:r>
          </a:p>
        </p:txBody>
      </p:sp>
      <p:sp>
        <p:nvSpPr>
          <p:cNvPr id="6" name="Google Shape;717;p44"/>
          <p:cNvSpPr txBox="1"/>
          <p:nvPr/>
        </p:nvSpPr>
        <p:spPr>
          <a:xfrm>
            <a:off x="1276350" y="1360805"/>
            <a:ext cx="3316605" cy="159512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6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1pPr>
            <a:lvl2pPr marL="914400" marR="0" lvl="1"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2pPr>
            <a:lvl3pPr marL="1371600" marR="0" lvl="2"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3pPr>
            <a:lvl4pPr marL="1828800" marR="0" lvl="3"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4pPr>
            <a:lvl5pPr marL="2286000" marR="0" lvl="4"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5pPr>
            <a:lvl6pPr marL="2743200" marR="0" lvl="5"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6pPr>
            <a:lvl7pPr marL="3200400" marR="0" lvl="6"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7pPr>
            <a:lvl8pPr marL="3657600" marR="0" lvl="7"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8pPr>
            <a:lvl9pPr marL="4114800" marR="0" lvl="8"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9pPr>
          </a:lstStyle>
          <a:p>
            <a:pPr marL="0" lvl="0" indent="0" algn="l" rtl="0">
              <a:spcBef>
                <a:spcPts val="0"/>
              </a:spcBef>
              <a:spcAft>
                <a:spcPts val="1200"/>
              </a:spcAft>
              <a:buFont typeface="Arial" panose="020B0604020202020204" pitchFamily="34" charset="0"/>
            </a:pPr>
            <a:r>
              <a:rPr lang="en-GB">
                <a:solidFill>
                  <a:schemeClr val="tx1"/>
                </a:solidFill>
                <a:latin typeface="Arial" panose="020B0604020202020204" pitchFamily="34" charset="0"/>
                <a:cs typeface="Arial" panose="020B0604020202020204" pitchFamily="34" charset="0"/>
              </a:rPr>
              <a:t>Để bắt đầu, chúng ta đã nạp bộ dữ liệu chính </a:t>
            </a:r>
            <a:r>
              <a:rPr lang="en-GB" b="1" u="sng">
                <a:ln/>
                <a:solidFill>
                  <a:schemeClr val="tx1"/>
                </a:solidFill>
                <a:effectLst>
                  <a:outerShdw blurRad="38100" dist="19050" dir="2700000" algn="tl" rotWithShape="0">
                    <a:schemeClr val="dk1">
                      <a:alpha val="40000"/>
                    </a:schemeClr>
                  </a:outerShdw>
                </a:effectLst>
              </a:rPr>
              <a:t>train.csv</a:t>
            </a:r>
            <a:r>
              <a:rPr lang="en-GB">
                <a:solidFill>
                  <a:schemeClr val="tx1"/>
                </a:solidFill>
                <a:latin typeface="Arial" panose="020B0604020202020204" pitchFamily="34" charset="0"/>
                <a:cs typeface="Arial" panose="020B0604020202020204" pitchFamily="34" charset="0"/>
              </a:rPr>
              <a:t> vào môi trường làm việc bằng thư viện </a:t>
            </a:r>
            <a:r>
              <a:rPr lang="en-GB" b="1">
                <a:solidFill>
                  <a:schemeClr val="tx1"/>
                </a:solidFill>
                <a:latin typeface="Arial" panose="020B0604020202020204" pitchFamily="34" charset="0"/>
                <a:cs typeface="Arial" panose="020B0604020202020204" pitchFamily="34" charset="0"/>
              </a:rPr>
              <a:t>Pandas</a:t>
            </a:r>
            <a:r>
              <a:rPr lang="en-GB">
                <a:solidFill>
                  <a:schemeClr val="tx1"/>
                </a:solidFill>
                <a:latin typeface="Arial" panose="020B0604020202020204" pitchFamily="34" charset="0"/>
                <a:cs typeface="Arial" panose="020B0604020202020204" pitchFamily="34" charset="0"/>
              </a:rPr>
              <a:t> </a:t>
            </a:r>
            <a:r>
              <a:rPr lang="en-US" altLang="en-GB">
                <a:solidFill>
                  <a:schemeClr val="tx1"/>
                </a:solidFill>
                <a:latin typeface="Arial" panose="020B0604020202020204" pitchFamily="34" charset="0"/>
                <a:cs typeface="Arial" panose="020B0604020202020204" pitchFamily="34" charset="0"/>
              </a:rPr>
              <a:t>và một số các thư viện khác bổ trợ</a:t>
            </a:r>
            <a:r>
              <a:rPr lang="en-GB">
                <a:solidFill>
                  <a:schemeClr val="tx1"/>
                </a:solidFill>
                <a:latin typeface="Arial" panose="020B0604020202020204" pitchFamily="34" charset="0"/>
                <a:cs typeface="Arial" panose="020B0604020202020204" pitchFamily="34" charset="0"/>
              </a:rPr>
              <a:t>. Đây là bước quan trọng để chuyển dữ liệu thô thành cấu trúc có thể phân tích được (DataFrame).</a:t>
            </a:r>
          </a:p>
        </p:txBody>
      </p:sp>
      <p:pic>
        <p:nvPicPr>
          <p:cNvPr id="9" name="Picture 8"/>
          <p:cNvPicPr>
            <a:picLocks noChangeAspect="1"/>
          </p:cNvPicPr>
          <p:nvPr/>
        </p:nvPicPr>
        <p:blipFill>
          <a:blip r:embed="rId3"/>
          <a:stretch>
            <a:fillRect/>
          </a:stretch>
        </p:blipFill>
        <p:spPr>
          <a:xfrm>
            <a:off x="4773930" y="1054100"/>
            <a:ext cx="4187825" cy="1371600"/>
          </a:xfrm>
          <a:prstGeom prst="rect">
            <a:avLst/>
          </a:prstGeom>
        </p:spPr>
      </p:pic>
      <p:cxnSp>
        <p:nvCxnSpPr>
          <p:cNvPr id="11" name="Straight Connector 10"/>
          <p:cNvCxnSpPr/>
          <p:nvPr/>
        </p:nvCxnSpPr>
        <p:spPr>
          <a:xfrm>
            <a:off x="4592955" y="1115695"/>
            <a:ext cx="0" cy="3816985"/>
          </a:xfrm>
          <a:prstGeom prst="line">
            <a:avLst/>
          </a:prstGeom>
          <a:ln w="28575" cmpd="sng">
            <a:solidFill>
              <a:schemeClr val="tx1"/>
            </a:solidFill>
            <a:prstDash val="solid"/>
          </a:ln>
        </p:spPr>
        <p:style>
          <a:lnRef idx="1">
            <a:schemeClr val="accent4"/>
          </a:lnRef>
          <a:fillRef idx="0">
            <a:schemeClr val="accent4"/>
          </a:fillRef>
          <a:effectRef idx="0">
            <a:schemeClr val="accent4"/>
          </a:effectRef>
          <a:fontRef idx="minor">
            <a:schemeClr val="tx1"/>
          </a:fontRef>
        </p:style>
      </p:cxnSp>
      <p:sp>
        <p:nvSpPr>
          <p:cNvPr id="12" name="Text Box 11"/>
          <p:cNvSpPr txBox="1"/>
          <p:nvPr/>
        </p:nvSpPr>
        <p:spPr>
          <a:xfrm>
            <a:off x="5678805" y="2511425"/>
            <a:ext cx="2520315" cy="245110"/>
          </a:xfrm>
          <a:prstGeom prst="rect">
            <a:avLst/>
          </a:prstGeom>
          <a:noFill/>
        </p:spPr>
        <p:txBody>
          <a:bodyPr wrap="none" rtlCol="0">
            <a:spAutoFit/>
          </a:bodyPr>
          <a:lstStyle/>
          <a:p>
            <a:r>
              <a:rPr lang="en-US" sz="1000" b="1"/>
              <a:t>Hình 1. 10 dòng đầu của tập tin dữ liệu</a:t>
            </a:r>
          </a:p>
        </p:txBody>
      </p:sp>
      <p:sp>
        <p:nvSpPr>
          <p:cNvPr id="13" name="Text Box 12"/>
          <p:cNvSpPr txBox="1"/>
          <p:nvPr/>
        </p:nvSpPr>
        <p:spPr>
          <a:xfrm>
            <a:off x="1009650" y="55880"/>
            <a:ext cx="7952105" cy="398780"/>
          </a:xfrm>
          <a:prstGeom prst="rect">
            <a:avLst/>
          </a:prstGeom>
          <a:noFill/>
        </p:spPr>
        <p:txBody>
          <a:bodyPr wrap="square" rtlCol="0" anchor="t">
            <a:spAutoFit/>
          </a:bodyPr>
          <a:lstStyle/>
          <a:p>
            <a:pPr algn="ctr">
              <a:buSzPts val="4000"/>
            </a:pPr>
            <a:r>
              <a:rPr lang="en-US" altLang="en-GB" sz="2000" b="1">
                <a:solidFill>
                  <a:schemeClr val="tx1"/>
                </a:solidFill>
                <a:latin typeface="Arial" panose="020B0604020202020204" pitchFamily="34" charset="0"/>
                <a:cs typeface="Arial" panose="020B0604020202020204" pitchFamily="34" charset="0"/>
                <a:sym typeface="+mn-ea"/>
              </a:rPr>
              <a:t>2</a:t>
            </a:r>
            <a:r>
              <a:rPr lang="en-GB" sz="2000" b="1">
                <a:solidFill>
                  <a:schemeClr val="tx1"/>
                </a:solidFill>
                <a:latin typeface="Arial" panose="020B0604020202020204" pitchFamily="34" charset="0"/>
                <a:cs typeface="Arial" panose="020B0604020202020204" pitchFamily="34" charset="0"/>
                <a:sym typeface="+mn-ea"/>
              </a:rPr>
              <a:t>. Chuẩn bị Dữ liệu (Data Preparation)</a:t>
            </a:r>
            <a:endParaRPr sz="2000" b="1">
              <a:solidFill>
                <a:schemeClr val="tx1"/>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4" name="Google Shape;1604;p61"/>
          <p:cNvSpPr/>
          <p:nvPr/>
        </p:nvSpPr>
        <p:spPr>
          <a:xfrm>
            <a:off x="633601" y="2056883"/>
            <a:ext cx="234463" cy="398468"/>
          </a:xfrm>
          <a:custGeom>
            <a:avLst/>
            <a:gdLst/>
            <a:ahLst/>
            <a:cxnLst/>
            <a:rect l="l" t="t" r="r" b="b"/>
            <a:pathLst>
              <a:path w="3341" h="5678" extrusionOk="0">
                <a:moveTo>
                  <a:pt x="0" y="1"/>
                </a:moveTo>
                <a:lnTo>
                  <a:pt x="1732" y="1059"/>
                </a:lnTo>
                <a:lnTo>
                  <a:pt x="3340" y="5678"/>
                </a:lnTo>
                <a:lnTo>
                  <a:pt x="2296" y="963"/>
                </a:lnTo>
                <a:lnTo>
                  <a:pt x="0" y="1"/>
                </a:lnTo>
                <a:close/>
                <a:moveTo>
                  <a:pt x="3340" y="5678"/>
                </a:moveTo>
                <a:lnTo>
                  <a:pt x="3340" y="5678"/>
                </a:lnTo>
                <a:lnTo>
                  <a:pt x="3340" y="567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61"/>
          <p:cNvGrpSpPr/>
          <p:nvPr/>
        </p:nvGrpSpPr>
        <p:grpSpPr>
          <a:xfrm>
            <a:off x="-6802" y="1851053"/>
            <a:ext cx="9417506" cy="3673458"/>
            <a:chOff x="-273502" y="1470053"/>
            <a:chExt cx="9417506" cy="3673458"/>
          </a:xfrm>
        </p:grpSpPr>
        <p:sp>
          <p:nvSpPr>
            <p:cNvPr id="1607" name="Google Shape;1607;p61"/>
            <p:cNvSpPr/>
            <p:nvPr/>
          </p:nvSpPr>
          <p:spPr>
            <a:xfrm>
              <a:off x="3548661" y="3764869"/>
              <a:ext cx="5025200" cy="33826"/>
            </a:xfrm>
            <a:custGeom>
              <a:avLst/>
              <a:gdLst/>
              <a:ahLst/>
              <a:cxnLst/>
              <a:rect l="l" t="t" r="r" b="b"/>
              <a:pathLst>
                <a:path w="71607" h="482" extrusionOk="0">
                  <a:moveTo>
                    <a:pt x="35796" y="1"/>
                  </a:moveTo>
                  <a:cubicBezTo>
                    <a:pt x="16029" y="1"/>
                    <a:pt x="0" y="248"/>
                    <a:pt x="0" y="248"/>
                  </a:cubicBezTo>
                  <a:cubicBezTo>
                    <a:pt x="0" y="248"/>
                    <a:pt x="16029" y="482"/>
                    <a:pt x="35796" y="482"/>
                  </a:cubicBezTo>
                  <a:cubicBezTo>
                    <a:pt x="55578" y="482"/>
                    <a:pt x="71606" y="248"/>
                    <a:pt x="71606" y="248"/>
                  </a:cubicBezTo>
                  <a:cubicBezTo>
                    <a:pt x="71606" y="248"/>
                    <a:pt x="55578" y="1"/>
                    <a:pt x="35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1"/>
            <p:cNvSpPr/>
            <p:nvPr/>
          </p:nvSpPr>
          <p:spPr>
            <a:xfrm>
              <a:off x="-273502" y="4438226"/>
              <a:ext cx="7488992" cy="98459"/>
            </a:xfrm>
            <a:custGeom>
              <a:avLst/>
              <a:gdLst/>
              <a:ahLst/>
              <a:cxnLst/>
              <a:rect l="l" t="t" r="r" b="b"/>
              <a:pathLst>
                <a:path w="106715" h="1403" extrusionOk="0">
                  <a:moveTo>
                    <a:pt x="53365" y="1"/>
                  </a:moveTo>
                  <a:cubicBezTo>
                    <a:pt x="23892" y="1"/>
                    <a:pt x="0" y="702"/>
                    <a:pt x="0" y="702"/>
                  </a:cubicBezTo>
                  <a:cubicBezTo>
                    <a:pt x="0" y="702"/>
                    <a:pt x="23892" y="1403"/>
                    <a:pt x="53365" y="1403"/>
                  </a:cubicBezTo>
                  <a:cubicBezTo>
                    <a:pt x="82837" y="1403"/>
                    <a:pt x="106715" y="702"/>
                    <a:pt x="106715" y="702"/>
                  </a:cubicBezTo>
                  <a:cubicBezTo>
                    <a:pt x="106715" y="702"/>
                    <a:pt x="82837" y="1"/>
                    <a:pt x="5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6466863" y="3650058"/>
              <a:ext cx="2506389" cy="34808"/>
            </a:xfrm>
            <a:custGeom>
              <a:avLst/>
              <a:gdLst/>
              <a:ahLst/>
              <a:cxnLst/>
              <a:rect l="l" t="t" r="r" b="b"/>
              <a:pathLst>
                <a:path w="35715" h="496" extrusionOk="0">
                  <a:moveTo>
                    <a:pt x="17857" y="1"/>
                  </a:moveTo>
                  <a:cubicBezTo>
                    <a:pt x="7987" y="1"/>
                    <a:pt x="1" y="248"/>
                    <a:pt x="1" y="248"/>
                  </a:cubicBezTo>
                  <a:cubicBezTo>
                    <a:pt x="1" y="248"/>
                    <a:pt x="7987" y="496"/>
                    <a:pt x="17857" y="496"/>
                  </a:cubicBezTo>
                  <a:cubicBezTo>
                    <a:pt x="27727" y="496"/>
                    <a:pt x="35714" y="248"/>
                    <a:pt x="35714" y="248"/>
                  </a:cubicBezTo>
                  <a:cubicBezTo>
                    <a:pt x="35714" y="248"/>
                    <a:pt x="27727" y="1"/>
                    <a:pt x="17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61"/>
            <p:cNvGrpSpPr/>
            <p:nvPr/>
          </p:nvGrpSpPr>
          <p:grpSpPr>
            <a:xfrm>
              <a:off x="0" y="1470053"/>
              <a:ext cx="3163305" cy="3372383"/>
              <a:chOff x="-2" y="1715886"/>
              <a:chExt cx="2932788" cy="3126630"/>
            </a:xfrm>
          </p:grpSpPr>
          <p:sp>
            <p:nvSpPr>
              <p:cNvPr id="1611" name="Google Shape;1611;p61"/>
              <p:cNvSpPr/>
              <p:nvPr/>
            </p:nvSpPr>
            <p:spPr>
              <a:xfrm>
                <a:off x="186180" y="3950139"/>
                <a:ext cx="2561338" cy="892377"/>
              </a:xfrm>
              <a:custGeom>
                <a:avLst/>
                <a:gdLst/>
                <a:ahLst/>
                <a:cxnLst/>
                <a:rect l="l" t="t" r="r" b="b"/>
                <a:pathLst>
                  <a:path w="36498" h="12716" extrusionOk="0">
                    <a:moveTo>
                      <a:pt x="20139" y="0"/>
                    </a:moveTo>
                    <a:lnTo>
                      <a:pt x="1" y="0"/>
                    </a:lnTo>
                    <a:lnTo>
                      <a:pt x="1" y="0"/>
                    </a:lnTo>
                    <a:lnTo>
                      <a:pt x="1" y="0"/>
                    </a:lnTo>
                    <a:lnTo>
                      <a:pt x="3863" y="2639"/>
                    </a:lnTo>
                    <a:lnTo>
                      <a:pt x="3863" y="2639"/>
                    </a:lnTo>
                    <a:lnTo>
                      <a:pt x="5650" y="3863"/>
                    </a:lnTo>
                    <a:lnTo>
                      <a:pt x="9389" y="11630"/>
                    </a:lnTo>
                    <a:lnTo>
                      <a:pt x="13252" y="12427"/>
                    </a:lnTo>
                    <a:lnTo>
                      <a:pt x="15837" y="12014"/>
                    </a:lnTo>
                    <a:lnTo>
                      <a:pt x="16441" y="12716"/>
                    </a:lnTo>
                    <a:lnTo>
                      <a:pt x="17005" y="12056"/>
                    </a:lnTo>
                    <a:lnTo>
                      <a:pt x="17349" y="12468"/>
                    </a:lnTo>
                    <a:lnTo>
                      <a:pt x="18077" y="11602"/>
                    </a:lnTo>
                    <a:lnTo>
                      <a:pt x="20029" y="11148"/>
                    </a:lnTo>
                    <a:lnTo>
                      <a:pt x="23040" y="4591"/>
                    </a:lnTo>
                    <a:lnTo>
                      <a:pt x="29982" y="2227"/>
                    </a:lnTo>
                    <a:lnTo>
                      <a:pt x="29982" y="2227"/>
                    </a:lnTo>
                    <a:lnTo>
                      <a:pt x="36346" y="55"/>
                    </a:lnTo>
                    <a:lnTo>
                      <a:pt x="36498" y="0"/>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2" y="3856030"/>
                <a:ext cx="2932788" cy="199866"/>
              </a:xfrm>
              <a:custGeom>
                <a:avLst/>
                <a:gdLst/>
                <a:ahLst/>
                <a:cxnLst/>
                <a:rect l="l" t="t" r="r" b="b"/>
                <a:pathLst>
                  <a:path w="41791" h="2848" extrusionOk="0">
                    <a:moveTo>
                      <a:pt x="20900" y="1"/>
                    </a:moveTo>
                    <a:cubicBezTo>
                      <a:pt x="13922" y="1"/>
                      <a:pt x="6942" y="448"/>
                      <a:pt x="0" y="1341"/>
                    </a:cubicBezTo>
                    <a:cubicBezTo>
                      <a:pt x="0" y="1341"/>
                      <a:pt x="1430" y="2372"/>
                      <a:pt x="4743" y="2688"/>
                    </a:cubicBezTo>
                    <a:cubicBezTo>
                      <a:pt x="6021" y="2807"/>
                      <a:pt x="7555" y="2847"/>
                      <a:pt x="9261" y="2847"/>
                    </a:cubicBezTo>
                    <a:cubicBezTo>
                      <a:pt x="12672" y="2847"/>
                      <a:pt x="16771" y="2688"/>
                      <a:pt x="20895" y="2688"/>
                    </a:cubicBezTo>
                    <a:cubicBezTo>
                      <a:pt x="27150" y="2688"/>
                      <a:pt x="33611" y="2606"/>
                      <a:pt x="37446" y="2235"/>
                    </a:cubicBezTo>
                    <a:cubicBezTo>
                      <a:pt x="40690" y="1932"/>
                      <a:pt x="41790" y="1341"/>
                      <a:pt x="41790" y="1341"/>
                    </a:cubicBezTo>
                    <a:cubicBezTo>
                      <a:pt x="34855" y="448"/>
                      <a:pt x="27878" y="1"/>
                      <a:pt x="20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186180" y="1715886"/>
                <a:ext cx="2561338" cy="2234311"/>
              </a:xfrm>
              <a:custGeom>
                <a:avLst/>
                <a:gdLst/>
                <a:ahLst/>
                <a:cxnLst/>
                <a:rect l="l" t="t" r="r" b="b"/>
                <a:pathLst>
                  <a:path w="36498" h="31838" extrusionOk="0">
                    <a:moveTo>
                      <a:pt x="1" y="31837"/>
                    </a:moveTo>
                    <a:lnTo>
                      <a:pt x="5650" y="21940"/>
                    </a:lnTo>
                    <a:lnTo>
                      <a:pt x="9389" y="2062"/>
                    </a:lnTo>
                    <a:lnTo>
                      <a:pt x="13252" y="0"/>
                    </a:lnTo>
                    <a:lnTo>
                      <a:pt x="17349" y="1705"/>
                    </a:lnTo>
                    <a:lnTo>
                      <a:pt x="20029" y="3286"/>
                    </a:lnTo>
                    <a:lnTo>
                      <a:pt x="23040" y="20098"/>
                    </a:lnTo>
                    <a:lnTo>
                      <a:pt x="36498" y="318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1403624" y="1835469"/>
                <a:ext cx="1343899" cy="2114729"/>
              </a:xfrm>
              <a:custGeom>
                <a:avLst/>
                <a:gdLst/>
                <a:ahLst/>
                <a:cxnLst/>
                <a:rect l="l" t="t" r="r" b="b"/>
                <a:pathLst>
                  <a:path w="19150" h="30134" extrusionOk="0">
                    <a:moveTo>
                      <a:pt x="1" y="1"/>
                    </a:moveTo>
                    <a:lnTo>
                      <a:pt x="2585" y="11685"/>
                    </a:lnTo>
                    <a:lnTo>
                      <a:pt x="303" y="19452"/>
                    </a:lnTo>
                    <a:lnTo>
                      <a:pt x="5692" y="23384"/>
                    </a:lnTo>
                    <a:lnTo>
                      <a:pt x="2791" y="30133"/>
                    </a:lnTo>
                    <a:lnTo>
                      <a:pt x="19150" y="30133"/>
                    </a:lnTo>
                    <a:lnTo>
                      <a:pt x="5692" y="18394"/>
                    </a:lnTo>
                    <a:lnTo>
                      <a:pt x="2681" y="15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186180" y="3387663"/>
                <a:ext cx="1616890" cy="603035"/>
              </a:xfrm>
              <a:custGeom>
                <a:avLst/>
                <a:gdLst/>
                <a:ahLst/>
                <a:cxnLst/>
                <a:rect l="l" t="t" r="r" b="b"/>
                <a:pathLst>
                  <a:path w="23040" h="8593" extrusionOk="0">
                    <a:moveTo>
                      <a:pt x="23040" y="1266"/>
                    </a:moveTo>
                    <a:lnTo>
                      <a:pt x="19892" y="8592"/>
                    </a:lnTo>
                    <a:lnTo>
                      <a:pt x="1" y="8015"/>
                    </a:lnTo>
                    <a:lnTo>
                      <a:pt x="3863" y="1266"/>
                    </a:lnTo>
                    <a:lnTo>
                      <a:pt x="12771" y="3685"/>
                    </a:lnTo>
                    <a:lnTo>
                      <a:pt x="213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1582086" y="3434963"/>
                <a:ext cx="1165438" cy="555736"/>
              </a:xfrm>
              <a:custGeom>
                <a:avLst/>
                <a:gdLst/>
                <a:ahLst/>
                <a:cxnLst/>
                <a:rect l="l" t="t" r="r" b="b"/>
                <a:pathLst>
                  <a:path w="16607" h="7919" extrusionOk="0">
                    <a:moveTo>
                      <a:pt x="1" y="7918"/>
                    </a:moveTo>
                    <a:lnTo>
                      <a:pt x="3149" y="592"/>
                    </a:lnTo>
                    <a:lnTo>
                      <a:pt x="2338" y="0"/>
                    </a:lnTo>
                    <a:lnTo>
                      <a:pt x="7850" y="2447"/>
                    </a:lnTo>
                    <a:lnTo>
                      <a:pt x="10091" y="1650"/>
                    </a:lnTo>
                    <a:lnTo>
                      <a:pt x="16607" y="734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1582086" y="3476438"/>
                <a:ext cx="577982" cy="514261"/>
              </a:xfrm>
              <a:custGeom>
                <a:avLst/>
                <a:gdLst/>
                <a:ahLst/>
                <a:cxnLst/>
                <a:rect l="l" t="t" r="r" b="b"/>
                <a:pathLst>
                  <a:path w="8236" h="7328" extrusionOk="0">
                    <a:moveTo>
                      <a:pt x="8235" y="7039"/>
                    </a:moveTo>
                    <a:lnTo>
                      <a:pt x="1" y="7327"/>
                    </a:lnTo>
                    <a:lnTo>
                      <a:pt x="31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1424888" y="2655498"/>
                <a:ext cx="475663" cy="960870"/>
              </a:xfrm>
              <a:custGeom>
                <a:avLst/>
                <a:gdLst/>
                <a:ahLst/>
                <a:cxnLst/>
                <a:rect l="l" t="t" r="r" b="b"/>
                <a:pathLst>
                  <a:path w="6778" h="13692" extrusionOk="0">
                    <a:moveTo>
                      <a:pt x="2282" y="0"/>
                    </a:moveTo>
                    <a:lnTo>
                      <a:pt x="6777" y="13692"/>
                    </a:lnTo>
                    <a:lnTo>
                      <a:pt x="5389" y="11699"/>
                    </a:lnTo>
                    <a:lnTo>
                      <a:pt x="0" y="77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1"/>
            <p:cNvGrpSpPr/>
            <p:nvPr/>
          </p:nvGrpSpPr>
          <p:grpSpPr>
            <a:xfrm>
              <a:off x="3193073" y="3203442"/>
              <a:ext cx="247025" cy="83020"/>
              <a:chOff x="2447448" y="3280642"/>
              <a:chExt cx="247025" cy="83020"/>
            </a:xfrm>
          </p:grpSpPr>
          <p:sp>
            <p:nvSpPr>
              <p:cNvPr id="1620" name="Google Shape;1620;p61"/>
              <p:cNvSpPr/>
              <p:nvPr/>
            </p:nvSpPr>
            <p:spPr>
              <a:xfrm>
                <a:off x="2447448" y="3347872"/>
                <a:ext cx="247025" cy="15790"/>
              </a:xfrm>
              <a:custGeom>
                <a:avLst/>
                <a:gdLst/>
                <a:ahLst/>
                <a:cxnLst/>
                <a:rect l="l" t="t" r="r" b="b"/>
                <a:pathLst>
                  <a:path w="3520" h="225" extrusionOk="0">
                    <a:moveTo>
                      <a:pt x="1760" y="1"/>
                    </a:moveTo>
                    <a:cubicBezTo>
                      <a:pt x="1172" y="1"/>
                      <a:pt x="585" y="39"/>
                      <a:pt x="1" y="114"/>
                    </a:cubicBezTo>
                    <a:cubicBezTo>
                      <a:pt x="1" y="114"/>
                      <a:pt x="289" y="224"/>
                      <a:pt x="1760" y="224"/>
                    </a:cubicBezTo>
                    <a:cubicBezTo>
                      <a:pt x="3066" y="224"/>
                      <a:pt x="3520" y="114"/>
                      <a:pt x="3520" y="114"/>
                    </a:cubicBezTo>
                    <a:cubicBezTo>
                      <a:pt x="2935" y="39"/>
                      <a:pt x="2348" y="1"/>
                      <a:pt x="1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2472502" y="3280642"/>
                <a:ext cx="187234" cy="75300"/>
              </a:xfrm>
              <a:custGeom>
                <a:avLst/>
                <a:gdLst/>
                <a:ahLst/>
                <a:cxnLst/>
                <a:rect l="l" t="t" r="r" b="b"/>
                <a:pathLst>
                  <a:path w="2668" h="1073" extrusionOk="0">
                    <a:moveTo>
                      <a:pt x="1" y="1072"/>
                    </a:moveTo>
                    <a:lnTo>
                      <a:pt x="1554" y="0"/>
                    </a:lnTo>
                    <a:lnTo>
                      <a:pt x="2668" y="10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2514959" y="3280642"/>
                <a:ext cx="79160" cy="46317"/>
              </a:xfrm>
              <a:custGeom>
                <a:avLst/>
                <a:gdLst/>
                <a:ahLst/>
                <a:cxnLst/>
                <a:rect l="l" t="t" r="r" b="b"/>
                <a:pathLst>
                  <a:path w="1128" h="660" extrusionOk="0">
                    <a:moveTo>
                      <a:pt x="949" y="0"/>
                    </a:moveTo>
                    <a:lnTo>
                      <a:pt x="1" y="660"/>
                    </a:lnTo>
                    <a:lnTo>
                      <a:pt x="1" y="660"/>
                    </a:lnTo>
                    <a:lnTo>
                      <a:pt x="1128" y="179"/>
                    </a:lnTo>
                    <a:lnTo>
                      <a:pt x="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61"/>
            <p:cNvGrpSpPr/>
            <p:nvPr/>
          </p:nvGrpSpPr>
          <p:grpSpPr>
            <a:xfrm>
              <a:off x="5980672" y="3203446"/>
              <a:ext cx="3163332" cy="1940064"/>
              <a:chOff x="5980672" y="3203446"/>
              <a:chExt cx="3163332" cy="1940064"/>
            </a:xfrm>
          </p:grpSpPr>
          <p:sp>
            <p:nvSpPr>
              <p:cNvPr id="1624" name="Google Shape;1624;p61"/>
              <p:cNvSpPr/>
              <p:nvPr/>
            </p:nvSpPr>
            <p:spPr>
              <a:xfrm>
                <a:off x="7992037" y="3855539"/>
                <a:ext cx="52212" cy="115863"/>
              </a:xfrm>
              <a:custGeom>
                <a:avLst/>
                <a:gdLst/>
                <a:ahLst/>
                <a:cxnLst/>
                <a:rect l="l" t="t" r="r" b="b"/>
                <a:pathLst>
                  <a:path w="744" h="1651" extrusionOk="0">
                    <a:moveTo>
                      <a:pt x="372" y="1"/>
                    </a:moveTo>
                    <a:lnTo>
                      <a:pt x="1" y="1651"/>
                    </a:lnTo>
                    <a:lnTo>
                      <a:pt x="743" y="1651"/>
                    </a:lnTo>
                    <a:lnTo>
                      <a:pt x="372" y="1"/>
                    </a:lnTo>
                    <a:close/>
                  </a:path>
                </a:pathLst>
              </a:custGeom>
              <a:solidFill>
                <a:srgbClr val="43A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7992037" y="3855539"/>
                <a:ext cx="52212" cy="115863"/>
              </a:xfrm>
              <a:custGeom>
                <a:avLst/>
                <a:gdLst/>
                <a:ahLst/>
                <a:cxnLst/>
                <a:rect l="l" t="t" r="r" b="b"/>
                <a:pathLst>
                  <a:path w="744" h="1651" extrusionOk="0">
                    <a:moveTo>
                      <a:pt x="372" y="1"/>
                    </a:moveTo>
                    <a:lnTo>
                      <a:pt x="1" y="1651"/>
                    </a:lnTo>
                    <a:lnTo>
                      <a:pt x="743" y="1651"/>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6222785" y="4631215"/>
                <a:ext cx="2921209" cy="512296"/>
              </a:xfrm>
              <a:custGeom>
                <a:avLst/>
                <a:gdLst/>
                <a:ahLst/>
                <a:cxnLst/>
                <a:rect l="l" t="t" r="r" b="b"/>
                <a:pathLst>
                  <a:path w="41626" h="7300" extrusionOk="0">
                    <a:moveTo>
                      <a:pt x="1" y="0"/>
                    </a:moveTo>
                    <a:lnTo>
                      <a:pt x="15548" y="1443"/>
                    </a:lnTo>
                    <a:lnTo>
                      <a:pt x="23686" y="4591"/>
                    </a:lnTo>
                    <a:lnTo>
                      <a:pt x="33048" y="5664"/>
                    </a:lnTo>
                    <a:lnTo>
                      <a:pt x="38134" y="7299"/>
                    </a:lnTo>
                    <a:lnTo>
                      <a:pt x="41625" y="7299"/>
                    </a:lnTo>
                    <a:lnTo>
                      <a:pt x="41625" y="0"/>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5980672" y="4486719"/>
                <a:ext cx="3163321" cy="244919"/>
              </a:xfrm>
              <a:custGeom>
                <a:avLst/>
                <a:gdLst/>
                <a:ahLst/>
                <a:cxnLst/>
                <a:rect l="l" t="t" r="r" b="b"/>
                <a:pathLst>
                  <a:path w="45076" h="3490" extrusionOk="0">
                    <a:moveTo>
                      <a:pt x="25144" y="0"/>
                    </a:moveTo>
                    <a:cubicBezTo>
                      <a:pt x="11235" y="0"/>
                      <a:pt x="0" y="2334"/>
                      <a:pt x="0" y="2334"/>
                    </a:cubicBezTo>
                    <a:cubicBezTo>
                      <a:pt x="0" y="2334"/>
                      <a:pt x="2214" y="3118"/>
                      <a:pt x="8949" y="3186"/>
                    </a:cubicBezTo>
                    <a:cubicBezTo>
                      <a:pt x="15658" y="3269"/>
                      <a:pt x="18861" y="3324"/>
                      <a:pt x="26696" y="3434"/>
                    </a:cubicBezTo>
                    <a:cubicBezTo>
                      <a:pt x="29379" y="3467"/>
                      <a:pt x="32093" y="3489"/>
                      <a:pt x="34699" y="3489"/>
                    </a:cubicBezTo>
                    <a:cubicBezTo>
                      <a:pt x="38543" y="3489"/>
                      <a:pt x="42151" y="3441"/>
                      <a:pt x="45075" y="3310"/>
                    </a:cubicBezTo>
                    <a:lnTo>
                      <a:pt x="45075" y="1083"/>
                    </a:lnTo>
                    <a:cubicBezTo>
                      <a:pt x="40333" y="602"/>
                      <a:pt x="33858" y="121"/>
                      <a:pt x="26751" y="11"/>
                    </a:cubicBezTo>
                    <a:cubicBezTo>
                      <a:pt x="26212" y="4"/>
                      <a:pt x="25676" y="0"/>
                      <a:pt x="25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6222785" y="3203446"/>
                <a:ext cx="2921209" cy="1427831"/>
              </a:xfrm>
              <a:custGeom>
                <a:avLst/>
                <a:gdLst/>
                <a:ahLst/>
                <a:cxnLst/>
                <a:rect l="l" t="t" r="r" b="b"/>
                <a:pathLst>
                  <a:path w="41626" h="20346" extrusionOk="0">
                    <a:moveTo>
                      <a:pt x="1" y="20345"/>
                    </a:moveTo>
                    <a:lnTo>
                      <a:pt x="15548" y="16317"/>
                    </a:lnTo>
                    <a:lnTo>
                      <a:pt x="23686" y="7561"/>
                    </a:lnTo>
                    <a:lnTo>
                      <a:pt x="33048" y="4578"/>
                    </a:lnTo>
                    <a:lnTo>
                      <a:pt x="38134" y="0"/>
                    </a:lnTo>
                    <a:lnTo>
                      <a:pt x="41625" y="0"/>
                    </a:lnTo>
                    <a:lnTo>
                      <a:pt x="41625" y="203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8700131" y="3203446"/>
                <a:ext cx="443873" cy="1427831"/>
              </a:xfrm>
              <a:custGeom>
                <a:avLst/>
                <a:gdLst/>
                <a:ahLst/>
                <a:cxnLst/>
                <a:rect l="l" t="t" r="r" b="b"/>
                <a:pathLst>
                  <a:path w="6325" h="20346" extrusionOk="0">
                    <a:moveTo>
                      <a:pt x="2187" y="20345"/>
                    </a:moveTo>
                    <a:cubicBezTo>
                      <a:pt x="2035" y="20345"/>
                      <a:pt x="1" y="14090"/>
                      <a:pt x="1" y="14090"/>
                    </a:cubicBezTo>
                    <a:lnTo>
                      <a:pt x="3823" y="8056"/>
                    </a:lnTo>
                    <a:lnTo>
                      <a:pt x="2833" y="0"/>
                    </a:lnTo>
                    <a:lnTo>
                      <a:pt x="6324" y="0"/>
                    </a:lnTo>
                    <a:lnTo>
                      <a:pt x="6324" y="2034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6222785" y="4348538"/>
                <a:ext cx="2643376" cy="319378"/>
              </a:xfrm>
              <a:custGeom>
                <a:avLst/>
                <a:gdLst/>
                <a:ahLst/>
                <a:cxnLst/>
                <a:rect l="l" t="t" r="r" b="b"/>
                <a:pathLst>
                  <a:path w="37667" h="4551" extrusionOk="0">
                    <a:moveTo>
                      <a:pt x="36388" y="894"/>
                    </a:moveTo>
                    <a:lnTo>
                      <a:pt x="29281" y="2172"/>
                    </a:lnTo>
                    <a:lnTo>
                      <a:pt x="15548" y="0"/>
                    </a:lnTo>
                    <a:lnTo>
                      <a:pt x="1" y="4028"/>
                    </a:lnTo>
                    <a:lnTo>
                      <a:pt x="37666" y="455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8776344" y="4411207"/>
                <a:ext cx="367660" cy="256709"/>
              </a:xfrm>
              <a:custGeom>
                <a:avLst/>
                <a:gdLst/>
                <a:ahLst/>
                <a:cxnLst/>
                <a:rect l="l" t="t" r="r" b="b"/>
                <a:pathLst>
                  <a:path w="5239" h="3658" extrusionOk="0">
                    <a:moveTo>
                      <a:pt x="1" y="1"/>
                    </a:moveTo>
                    <a:lnTo>
                      <a:pt x="5238" y="1499"/>
                    </a:lnTo>
                    <a:lnTo>
                      <a:pt x="5238" y="3135"/>
                    </a:lnTo>
                    <a:lnTo>
                      <a:pt x="1279" y="3657"/>
                    </a:lnTo>
                    <a:close/>
                  </a:path>
                </a:pathLst>
              </a:custGeom>
              <a:solidFill>
                <a:srgbClr val="F5B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8700131" y="3768729"/>
                <a:ext cx="443873" cy="899184"/>
              </a:xfrm>
              <a:custGeom>
                <a:avLst/>
                <a:gdLst/>
                <a:ahLst/>
                <a:cxnLst/>
                <a:rect l="l" t="t" r="r" b="b"/>
                <a:pathLst>
                  <a:path w="6325" h="12813" extrusionOk="0">
                    <a:moveTo>
                      <a:pt x="3823" y="1"/>
                    </a:moveTo>
                    <a:lnTo>
                      <a:pt x="6324" y="9348"/>
                    </a:lnTo>
                    <a:lnTo>
                      <a:pt x="6324" y="12290"/>
                    </a:lnTo>
                    <a:lnTo>
                      <a:pt x="2365" y="12812"/>
                    </a:lnTo>
                    <a:lnTo>
                      <a:pt x="1" y="60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Text Box 4"/>
          <p:cNvSpPr txBox="1"/>
          <p:nvPr/>
        </p:nvSpPr>
        <p:spPr>
          <a:xfrm>
            <a:off x="1276350" y="1054100"/>
            <a:ext cx="2540000" cy="337185"/>
          </a:xfrm>
          <a:prstGeom prst="rect">
            <a:avLst/>
          </a:prstGeom>
          <a:noFill/>
        </p:spPr>
        <p:txBody>
          <a:bodyPr wrap="square" rtlCol="0" anchor="t">
            <a:spAutoFit/>
          </a:bodyPr>
          <a:lstStyle/>
          <a:p>
            <a:r>
              <a:rPr lang="en-US" sz="1600" b="1">
                <a:solidFill>
                  <a:schemeClr val="tx1"/>
                </a:solidFill>
                <a:latin typeface="Arial" panose="020B0604020202020204" pitchFamily="34" charset="0"/>
                <a:cs typeface="Arial" panose="020B0604020202020204" pitchFamily="34" charset="0"/>
              </a:rPr>
              <a:t>2.2. Khai báo thư viện</a:t>
            </a:r>
          </a:p>
        </p:txBody>
      </p:sp>
      <p:sp>
        <p:nvSpPr>
          <p:cNvPr id="6" name="Google Shape;717;p44"/>
          <p:cNvSpPr txBox="1"/>
          <p:nvPr/>
        </p:nvSpPr>
        <p:spPr>
          <a:xfrm>
            <a:off x="1276350" y="1360805"/>
            <a:ext cx="3316605" cy="22739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6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1pPr>
            <a:lvl2pPr marL="914400" marR="0" lvl="1"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2pPr>
            <a:lvl3pPr marL="1371600" marR="0" lvl="2"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3pPr>
            <a:lvl4pPr marL="1828800" marR="0" lvl="3"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4pPr>
            <a:lvl5pPr marL="2286000" marR="0" lvl="4"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5pPr>
            <a:lvl6pPr marL="2743200" marR="0" lvl="5"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6pPr>
            <a:lvl7pPr marL="3200400" marR="0" lvl="6"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7pPr>
            <a:lvl8pPr marL="3657600" marR="0" lvl="7"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8pPr>
            <a:lvl9pPr marL="4114800" marR="0" lvl="8"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9pPr>
          </a:lstStyle>
          <a:p>
            <a:pPr marL="285750" lvl="0" indent="-285750" algn="l" rtl="0">
              <a:spcBef>
                <a:spcPts val="0"/>
              </a:spcBef>
              <a:spcAft>
                <a:spcPts val="1200"/>
              </a:spcAft>
              <a:buFont typeface="Arial" panose="020B0604020202020204" pitchFamily="34" charset="0"/>
              <a:buChar char="•"/>
            </a:pPr>
            <a:r>
              <a:rPr>
                <a:solidFill>
                  <a:schemeClr val="tx1"/>
                </a:solidFill>
                <a:latin typeface="Arial" panose="020B0604020202020204" pitchFamily="34" charset="0"/>
              </a:rPr>
              <a:t>Tất cả công việc được thực hiện dựa trên hệ sinh thái Python và các thư viện chuyên dụng.</a:t>
            </a:r>
            <a:r>
              <a:rPr b="1">
                <a:solidFill>
                  <a:schemeClr val="tx1"/>
                </a:solidFill>
                <a:latin typeface="Arial" panose="020B0604020202020204" pitchFamily="34" charset="0"/>
              </a:rPr>
              <a:t>Pandas</a:t>
            </a:r>
            <a:r>
              <a:rPr>
                <a:solidFill>
                  <a:schemeClr val="tx1"/>
                </a:solidFill>
                <a:latin typeface="Arial" panose="020B0604020202020204" pitchFamily="34" charset="0"/>
              </a:rPr>
              <a:t> và </a:t>
            </a:r>
            <a:r>
              <a:rPr b="1">
                <a:solidFill>
                  <a:schemeClr val="tx1"/>
                </a:solidFill>
                <a:latin typeface="Arial" panose="020B0604020202020204" pitchFamily="34" charset="0"/>
              </a:rPr>
              <a:t>Numpy</a:t>
            </a:r>
            <a:r>
              <a:rPr>
                <a:solidFill>
                  <a:schemeClr val="tx1"/>
                </a:solidFill>
                <a:latin typeface="Arial" panose="020B0604020202020204" pitchFamily="34" charset="0"/>
              </a:rPr>
              <a:t> là nền tảng để xử lý dữ liệu.</a:t>
            </a:r>
          </a:p>
          <a:p>
            <a:pPr marL="285750" lvl="0" indent="-285750" algn="l" rtl="0">
              <a:spcBef>
                <a:spcPts val="0"/>
              </a:spcBef>
              <a:spcAft>
                <a:spcPts val="1200"/>
              </a:spcAft>
              <a:buFont typeface="Arial" panose="020B0604020202020204" pitchFamily="34" charset="0"/>
              <a:buChar char="•"/>
            </a:pPr>
            <a:r>
              <a:rPr b="1">
                <a:solidFill>
                  <a:schemeClr val="tx1"/>
                </a:solidFill>
                <a:latin typeface="Arial" panose="020B0604020202020204" pitchFamily="34" charset="0"/>
              </a:rPr>
              <a:t>Matplotlib/Seaborn</a:t>
            </a:r>
            <a:r>
              <a:rPr>
                <a:solidFill>
                  <a:schemeClr val="tx1"/>
                </a:solidFill>
                <a:latin typeface="Arial" panose="020B0604020202020204" pitchFamily="34" charset="0"/>
              </a:rPr>
              <a:t> được dùng để tạo các biểu đồ trực quan mà chúng ta sẽ thấy ở phần sau. </a:t>
            </a:r>
            <a:r>
              <a:rPr b="1">
                <a:solidFill>
                  <a:schemeClr val="tx1"/>
                </a:solidFill>
                <a:latin typeface="Arial" panose="020B0604020202020204" pitchFamily="34" charset="0"/>
              </a:rPr>
              <a:t>Scikit-learn</a:t>
            </a:r>
            <a:r>
              <a:rPr>
                <a:solidFill>
                  <a:schemeClr val="tx1"/>
                </a:solidFill>
                <a:latin typeface="Arial" panose="020B0604020202020204" pitchFamily="34" charset="0"/>
              </a:rPr>
              <a:t> là xương sống để xây dựng và đánh giá các mô hình Học máy.</a:t>
            </a:r>
          </a:p>
        </p:txBody>
      </p:sp>
      <p:pic>
        <p:nvPicPr>
          <p:cNvPr id="7" name="Picture 6"/>
          <p:cNvPicPr>
            <a:picLocks noChangeAspect="1"/>
          </p:cNvPicPr>
          <p:nvPr/>
        </p:nvPicPr>
        <p:blipFill>
          <a:blip r:embed="rId3"/>
          <a:stretch>
            <a:fillRect/>
          </a:stretch>
        </p:blipFill>
        <p:spPr>
          <a:xfrm>
            <a:off x="5567045" y="1207135"/>
            <a:ext cx="3566161" cy="2377440"/>
          </a:xfrm>
          <a:prstGeom prst="rect">
            <a:avLst/>
          </a:prstGeom>
        </p:spPr>
      </p:pic>
      <p:sp>
        <p:nvSpPr>
          <p:cNvPr id="13" name="Text Box 12"/>
          <p:cNvSpPr txBox="1"/>
          <p:nvPr/>
        </p:nvSpPr>
        <p:spPr>
          <a:xfrm>
            <a:off x="1009650" y="55880"/>
            <a:ext cx="7952105" cy="398780"/>
          </a:xfrm>
          <a:prstGeom prst="rect">
            <a:avLst/>
          </a:prstGeom>
          <a:noFill/>
        </p:spPr>
        <p:txBody>
          <a:bodyPr wrap="square" rtlCol="0" anchor="t">
            <a:spAutoFit/>
          </a:bodyPr>
          <a:lstStyle/>
          <a:p>
            <a:pPr algn="ctr">
              <a:buSzPts val="4000"/>
            </a:pPr>
            <a:r>
              <a:rPr lang="en-US" altLang="en-GB" sz="2000" b="1">
                <a:solidFill>
                  <a:schemeClr val="tx1"/>
                </a:solidFill>
                <a:latin typeface="Arial" panose="020B0604020202020204" pitchFamily="34" charset="0"/>
                <a:cs typeface="Arial" panose="020B0604020202020204" pitchFamily="34" charset="0"/>
                <a:sym typeface="+mn-ea"/>
              </a:rPr>
              <a:t>2</a:t>
            </a:r>
            <a:r>
              <a:rPr lang="en-GB" sz="2000" b="1">
                <a:solidFill>
                  <a:schemeClr val="tx1"/>
                </a:solidFill>
                <a:latin typeface="Arial" panose="020B0604020202020204" pitchFamily="34" charset="0"/>
                <a:cs typeface="Arial" panose="020B0604020202020204" pitchFamily="34" charset="0"/>
                <a:sym typeface="+mn-ea"/>
              </a:rPr>
              <a:t>. Chuẩn bị Dữ liệu (Data Preparation)</a:t>
            </a:r>
            <a:endParaRPr sz="2000" b="1">
              <a:solidFill>
                <a:schemeClr val="tx1"/>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4" name="Google Shape;1604;p61"/>
          <p:cNvSpPr/>
          <p:nvPr/>
        </p:nvSpPr>
        <p:spPr>
          <a:xfrm>
            <a:off x="633601" y="2056883"/>
            <a:ext cx="234463" cy="398468"/>
          </a:xfrm>
          <a:custGeom>
            <a:avLst/>
            <a:gdLst/>
            <a:ahLst/>
            <a:cxnLst/>
            <a:rect l="l" t="t" r="r" b="b"/>
            <a:pathLst>
              <a:path w="3341" h="5678" extrusionOk="0">
                <a:moveTo>
                  <a:pt x="0" y="1"/>
                </a:moveTo>
                <a:lnTo>
                  <a:pt x="1732" y="1059"/>
                </a:lnTo>
                <a:lnTo>
                  <a:pt x="3340" y="5678"/>
                </a:lnTo>
                <a:lnTo>
                  <a:pt x="2296" y="963"/>
                </a:lnTo>
                <a:lnTo>
                  <a:pt x="0" y="1"/>
                </a:lnTo>
                <a:close/>
                <a:moveTo>
                  <a:pt x="3340" y="5678"/>
                </a:moveTo>
                <a:lnTo>
                  <a:pt x="3340" y="5678"/>
                </a:lnTo>
                <a:lnTo>
                  <a:pt x="3340" y="567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 name="Text Box 4"/>
          <p:cNvSpPr txBox="1"/>
          <p:nvPr/>
        </p:nvSpPr>
        <p:spPr>
          <a:xfrm>
            <a:off x="148590" y="454660"/>
            <a:ext cx="2540000" cy="337185"/>
          </a:xfrm>
          <a:prstGeom prst="rect">
            <a:avLst/>
          </a:prstGeom>
          <a:noFill/>
        </p:spPr>
        <p:txBody>
          <a:bodyPr wrap="square" rtlCol="0" anchor="t">
            <a:spAutoFit/>
          </a:bodyPr>
          <a:lstStyle/>
          <a:p>
            <a:r>
              <a:rPr lang="en-US" sz="1600" b="1">
                <a:solidFill>
                  <a:schemeClr val="tx1"/>
                </a:solidFill>
                <a:latin typeface="Arial" panose="020B0604020202020204" pitchFamily="34" charset="0"/>
                <a:cs typeface="Arial" panose="020B0604020202020204" pitchFamily="34" charset="0"/>
              </a:rPr>
              <a:t>2.3. Làm sạch dữ liệu</a:t>
            </a:r>
          </a:p>
        </p:txBody>
      </p:sp>
      <p:sp>
        <p:nvSpPr>
          <p:cNvPr id="6" name="Google Shape;717;p44"/>
          <p:cNvSpPr txBox="1"/>
          <p:nvPr/>
        </p:nvSpPr>
        <p:spPr>
          <a:xfrm>
            <a:off x="19050" y="761365"/>
            <a:ext cx="3316605" cy="172593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6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1pPr>
            <a:lvl2pPr marL="914400" marR="0" lvl="1"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2pPr>
            <a:lvl3pPr marL="1371600" marR="0" lvl="2"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3pPr>
            <a:lvl4pPr marL="1828800" marR="0" lvl="3"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4pPr>
            <a:lvl5pPr marL="2286000" marR="0" lvl="4"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5pPr>
            <a:lvl6pPr marL="2743200" marR="0" lvl="5"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6pPr>
            <a:lvl7pPr marL="3200400" marR="0" lvl="6"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7pPr>
            <a:lvl8pPr marL="3657600" marR="0" lvl="7"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8pPr>
            <a:lvl9pPr marL="4114800" marR="0" lvl="8" indent="-317500" algn="l" rtl="0">
              <a:lnSpc>
                <a:spcPct val="100000"/>
              </a:lnSpc>
              <a:spcBef>
                <a:spcPts val="0"/>
              </a:spcBef>
              <a:spcAft>
                <a:spcPts val="0"/>
              </a:spcAft>
              <a:buClr>
                <a:schemeClr val="accent6"/>
              </a:buClr>
              <a:buSzPts val="1400"/>
              <a:buFont typeface="Poppins" panose="00000500000000000000"/>
              <a:buNone/>
              <a:defRPr sz="1400" b="0" i="0" u="none" strike="noStrike" cap="none">
                <a:solidFill>
                  <a:schemeClr val="accent6"/>
                </a:solidFill>
                <a:latin typeface="Poppins" panose="00000500000000000000"/>
                <a:ea typeface="Poppins" panose="00000500000000000000"/>
                <a:cs typeface="Poppins" panose="00000500000000000000"/>
                <a:sym typeface="Poppins" panose="00000500000000000000"/>
              </a:defRPr>
            </a:lvl9pPr>
          </a:lstStyle>
          <a:p>
            <a:pPr marL="0" lvl="0" indent="0" algn="l" rtl="0">
              <a:spcBef>
                <a:spcPts val="0"/>
              </a:spcBef>
              <a:spcAft>
                <a:spcPts val="1200"/>
              </a:spcAft>
              <a:buFont typeface="Arial" panose="020B0604020202020204" pitchFamily="34" charset="0"/>
            </a:pPr>
            <a:r>
              <a:rPr sz="1200">
                <a:solidFill>
                  <a:schemeClr val="tx1"/>
                </a:solidFill>
                <a:latin typeface="Arial" panose="020B0604020202020204" pitchFamily="34" charset="0"/>
              </a:rPr>
              <a:t>(1) Tạo bảng dữ liệu làm sạch</a:t>
            </a:r>
          </a:p>
          <a:p>
            <a:pPr marL="285750" lvl="0" indent="-285750" algn="l" rtl="0">
              <a:spcBef>
                <a:spcPts val="0"/>
              </a:spcBef>
              <a:spcAft>
                <a:spcPts val="1200"/>
              </a:spcAft>
              <a:buFont typeface="Arial" panose="020B0604020202020204" pitchFamily="34" charset="0"/>
              <a:buChar char="•"/>
            </a:pPr>
            <a:r>
              <a:rPr sz="1200">
                <a:solidFill>
                  <a:schemeClr val="tx1"/>
                </a:solidFill>
                <a:latin typeface="Arial" panose="020B0604020202020204" pitchFamily="34" charset="0"/>
              </a:rPr>
              <a:t>Chỉ giữ lại các cột Input và Output cần thiết để phục vụ cho việc huấn luyện mô hình.</a:t>
            </a:r>
          </a:p>
          <a:p>
            <a:pPr marL="285750" lvl="0" indent="-285750" algn="l" rtl="0">
              <a:spcBef>
                <a:spcPts val="0"/>
              </a:spcBef>
              <a:spcAft>
                <a:spcPts val="1200"/>
              </a:spcAft>
              <a:buFont typeface="Arial" panose="020B0604020202020204" pitchFamily="34" charset="0"/>
              <a:buChar char="•"/>
            </a:pPr>
            <a:r>
              <a:rPr sz="1200">
                <a:solidFill>
                  <a:schemeClr val="tx1"/>
                </a:solidFill>
                <a:latin typeface="Arial" panose="020B0604020202020204" pitchFamily="34" charset="0"/>
              </a:rPr>
              <a:t>Thực hiện sao chép dữ liệu gốc để tránh ảnh hưởng đến DataFrame ban đầu.</a:t>
            </a:r>
          </a:p>
        </p:txBody>
      </p:sp>
      <p:sp>
        <p:nvSpPr>
          <p:cNvPr id="13" name="Text Box 12"/>
          <p:cNvSpPr txBox="1"/>
          <p:nvPr/>
        </p:nvSpPr>
        <p:spPr>
          <a:xfrm>
            <a:off x="1009650" y="55880"/>
            <a:ext cx="7952105" cy="398780"/>
          </a:xfrm>
          <a:prstGeom prst="rect">
            <a:avLst/>
          </a:prstGeom>
          <a:noFill/>
        </p:spPr>
        <p:txBody>
          <a:bodyPr wrap="square" rtlCol="0" anchor="t">
            <a:spAutoFit/>
          </a:bodyPr>
          <a:lstStyle/>
          <a:p>
            <a:pPr algn="ctr">
              <a:buSzPts val="4000"/>
            </a:pPr>
            <a:r>
              <a:rPr lang="en-US" altLang="en-GB" sz="1800" b="1">
                <a:solidFill>
                  <a:schemeClr val="tx1"/>
                </a:solidFill>
                <a:latin typeface="Arial" panose="020B0604020202020204" pitchFamily="34" charset="0"/>
                <a:cs typeface="Arial" panose="020B0604020202020204" pitchFamily="34" charset="0"/>
                <a:sym typeface="+mn-ea"/>
              </a:rPr>
              <a:t>2</a:t>
            </a:r>
            <a:r>
              <a:rPr lang="en-GB" sz="1800" b="1">
                <a:solidFill>
                  <a:schemeClr val="tx1"/>
                </a:solidFill>
                <a:latin typeface="Arial" panose="020B0604020202020204" pitchFamily="34" charset="0"/>
                <a:cs typeface="Arial" panose="020B0604020202020204" pitchFamily="34" charset="0"/>
                <a:sym typeface="+mn-ea"/>
              </a:rPr>
              <a:t>. Chuẩn </a:t>
            </a:r>
            <a:r>
              <a:rPr lang="en-GB" sz="2000" b="1">
                <a:solidFill>
                  <a:schemeClr val="tx1"/>
                </a:solidFill>
                <a:latin typeface="Arial" panose="020B0604020202020204" pitchFamily="34" charset="0"/>
                <a:cs typeface="Arial" panose="020B0604020202020204" pitchFamily="34" charset="0"/>
                <a:sym typeface="+mn-ea"/>
              </a:rPr>
              <a:t>bị </a:t>
            </a:r>
            <a:r>
              <a:rPr lang="en-GB" sz="1800" b="1">
                <a:solidFill>
                  <a:schemeClr val="tx1"/>
                </a:solidFill>
                <a:latin typeface="Arial" panose="020B0604020202020204" pitchFamily="34" charset="0"/>
                <a:cs typeface="Arial" panose="020B0604020202020204" pitchFamily="34" charset="0"/>
                <a:sym typeface="+mn-ea"/>
              </a:rPr>
              <a:t>Dữ liệu (Data Preparation)</a:t>
            </a:r>
            <a:endParaRPr sz="1800" b="1">
              <a:solidFill>
                <a:schemeClr val="tx1"/>
              </a:solidFill>
              <a:latin typeface="Arial" panose="020B0604020202020204" pitchFamily="34" charset="0"/>
              <a:cs typeface="Arial" panose="020B0604020202020204" pitchFamily="34" charset="0"/>
              <a:sym typeface="+mn-ea"/>
            </a:endParaRPr>
          </a:p>
        </p:txBody>
      </p:sp>
      <p:sp>
        <p:nvSpPr>
          <p:cNvPr id="4" name="Text Box 0"/>
          <p:cNvSpPr txBox="1"/>
          <p:nvPr/>
        </p:nvSpPr>
        <p:spPr>
          <a:xfrm>
            <a:off x="3335655" y="761365"/>
            <a:ext cx="2540000" cy="1383665"/>
          </a:xfrm>
          <a:prstGeom prst="rect">
            <a:avLst/>
          </a:prstGeom>
          <a:noFill/>
        </p:spPr>
        <p:txBody>
          <a:bodyPr wrap="square" rtlCol="0" anchor="t">
            <a:spAutoFit/>
          </a:bodyPr>
          <a:lstStyle/>
          <a:p>
            <a:r>
              <a:rPr lang="en-US" sz="1200"/>
              <a:t>(2) Xóa dữ liệu trùng nhau</a:t>
            </a:r>
          </a:p>
          <a:p>
            <a:pPr marL="171450" indent="-171450">
              <a:buFont typeface="Arial" panose="020B0604020202020204" pitchFamily="34" charset="0"/>
              <a:buChar char="•"/>
            </a:pPr>
            <a:r>
              <a:rPr lang="en-US" sz="1200"/>
              <a:t>Kiểm tra và hiển thị các dòng dữ liệu bị trùng lặp trong tập dữ liệu.</a:t>
            </a:r>
          </a:p>
          <a:p>
            <a:pPr marL="171450" indent="-171450">
              <a:buFont typeface="Arial" panose="020B0604020202020204" pitchFamily="34" charset="0"/>
              <a:buChar char="•"/>
            </a:pPr>
            <a:r>
              <a:rPr lang="en-US" sz="1200"/>
              <a:t>Có thể dùng phương pháp drop_duplicates() để loại bỏ chúng.</a:t>
            </a:r>
          </a:p>
        </p:txBody>
      </p:sp>
      <p:sp>
        <p:nvSpPr>
          <p:cNvPr id="2" name="Text Box 1"/>
          <p:cNvSpPr txBox="1"/>
          <p:nvPr/>
        </p:nvSpPr>
        <p:spPr>
          <a:xfrm>
            <a:off x="6577330" y="761365"/>
            <a:ext cx="2540000" cy="645160"/>
          </a:xfrm>
          <a:prstGeom prst="rect">
            <a:avLst/>
          </a:prstGeom>
          <a:noFill/>
        </p:spPr>
        <p:txBody>
          <a:bodyPr wrap="square" rtlCol="0" anchor="t">
            <a:spAutoFit/>
          </a:bodyPr>
          <a:lstStyle/>
          <a:p>
            <a:r>
              <a:rPr lang="en-US" sz="1200"/>
              <a:t>(3) Xử lý giá trị rỗng, không hợp lệ</a:t>
            </a:r>
          </a:p>
          <a:p>
            <a:pPr marL="171450" indent="-171450">
              <a:buFont typeface="Arial" panose="020B0604020202020204" pitchFamily="34" charset="0"/>
              <a:buChar char="•"/>
            </a:pPr>
            <a:r>
              <a:rPr lang="en-US" sz="1200"/>
              <a:t>Đếm số lượng giá trị bị thiếu (null) trong từng cột.</a:t>
            </a:r>
          </a:p>
        </p:txBody>
      </p:sp>
      <p:pic>
        <p:nvPicPr>
          <p:cNvPr id="3" name="Picture 2"/>
          <p:cNvPicPr>
            <a:picLocks noChangeAspect="1"/>
          </p:cNvPicPr>
          <p:nvPr/>
        </p:nvPicPr>
        <p:blipFill>
          <a:blip r:embed="rId3"/>
          <a:stretch>
            <a:fillRect/>
          </a:stretch>
        </p:blipFill>
        <p:spPr>
          <a:xfrm>
            <a:off x="429895" y="2392680"/>
            <a:ext cx="2495550" cy="495300"/>
          </a:xfrm>
          <a:prstGeom prst="rect">
            <a:avLst/>
          </a:prstGeom>
        </p:spPr>
      </p:pic>
      <p:pic>
        <p:nvPicPr>
          <p:cNvPr id="8" name="Picture 7"/>
          <p:cNvPicPr>
            <a:picLocks noChangeAspect="1"/>
          </p:cNvPicPr>
          <p:nvPr/>
        </p:nvPicPr>
        <p:blipFill>
          <a:blip r:embed="rId4"/>
          <a:stretch>
            <a:fillRect/>
          </a:stretch>
        </p:blipFill>
        <p:spPr>
          <a:xfrm>
            <a:off x="3275965" y="2392680"/>
            <a:ext cx="3206750" cy="457200"/>
          </a:xfrm>
          <a:prstGeom prst="rect">
            <a:avLst/>
          </a:prstGeom>
        </p:spPr>
      </p:pic>
      <p:pic>
        <p:nvPicPr>
          <p:cNvPr id="9" name="Picture 8"/>
          <p:cNvPicPr>
            <a:picLocks noChangeAspect="1"/>
          </p:cNvPicPr>
          <p:nvPr/>
        </p:nvPicPr>
        <p:blipFill>
          <a:blip r:embed="rId5"/>
          <a:stretch>
            <a:fillRect/>
          </a:stretch>
        </p:blipFill>
        <p:spPr>
          <a:xfrm>
            <a:off x="6601460" y="1492885"/>
            <a:ext cx="2491740" cy="454025"/>
          </a:xfrm>
          <a:prstGeom prst="rect">
            <a:avLst/>
          </a:prstGeom>
        </p:spPr>
      </p:pic>
      <p:cxnSp>
        <p:nvCxnSpPr>
          <p:cNvPr id="11" name="Straight Connector 10"/>
          <p:cNvCxnSpPr/>
          <p:nvPr/>
        </p:nvCxnSpPr>
        <p:spPr>
          <a:xfrm>
            <a:off x="3190875" y="551815"/>
            <a:ext cx="0" cy="3816985"/>
          </a:xfrm>
          <a:prstGeom prst="line">
            <a:avLst/>
          </a:prstGeom>
          <a:ln w="28575" cmpd="sng">
            <a:solidFill>
              <a:schemeClr val="tx1"/>
            </a:solidFill>
            <a:prstDash val="solid"/>
          </a:ln>
        </p:spPr>
        <p:style>
          <a:lnRef idx="1">
            <a:schemeClr val="accent4"/>
          </a:lnRef>
          <a:fillRef idx="0">
            <a:schemeClr val="accent4"/>
          </a:fillRef>
          <a:effectRef idx="0">
            <a:schemeClr val="accent4"/>
          </a:effectRef>
          <a:fontRef idx="minor">
            <a:schemeClr val="tx1"/>
          </a:fontRef>
        </p:style>
      </p:cxnSp>
      <p:cxnSp>
        <p:nvCxnSpPr>
          <p:cNvPr id="10" name="Straight Connector 9"/>
          <p:cNvCxnSpPr/>
          <p:nvPr/>
        </p:nvCxnSpPr>
        <p:spPr>
          <a:xfrm>
            <a:off x="6577330" y="551815"/>
            <a:ext cx="0" cy="3816985"/>
          </a:xfrm>
          <a:prstGeom prst="line">
            <a:avLst/>
          </a:prstGeom>
          <a:ln w="28575" cmpd="sng">
            <a:solidFill>
              <a:schemeClr val="tx1"/>
            </a:solidFill>
            <a:prstDash val="solid"/>
          </a:ln>
        </p:spPr>
        <p:style>
          <a:lnRef idx="1">
            <a:schemeClr val="accent4"/>
          </a:lnRef>
          <a:fillRef idx="0">
            <a:schemeClr val="accent4"/>
          </a:fillRef>
          <a:effectRef idx="0">
            <a:schemeClr val="accent4"/>
          </a:effectRef>
          <a:fontRef idx="minor">
            <a:schemeClr val="tx1"/>
          </a:fontRef>
        </p:style>
      </p:cxnSp>
      <p:sp>
        <p:nvSpPr>
          <p:cNvPr id="14" name="Text Box 13"/>
          <p:cNvSpPr txBox="1"/>
          <p:nvPr/>
        </p:nvSpPr>
        <p:spPr>
          <a:xfrm>
            <a:off x="3302000" y="2849880"/>
            <a:ext cx="3180080" cy="829945"/>
          </a:xfrm>
          <a:prstGeom prst="rect">
            <a:avLst/>
          </a:prstGeom>
          <a:noFill/>
        </p:spPr>
        <p:txBody>
          <a:bodyPr wrap="square" rtlCol="0" anchor="t">
            <a:spAutoFit/>
          </a:bodyPr>
          <a:lstStyle/>
          <a:p>
            <a:r>
              <a:rPr lang="en-US" sz="1200"/>
              <a:t>Ví dụ, bảng dữ liệu hiển thị các cột như:</a:t>
            </a:r>
          </a:p>
          <a:p>
            <a:r>
              <a:rPr lang="en-US" sz="1200"/>
              <a:t>PassengerId, Survived, Pclass, Name, Sex, Age, SibSp, Parch, Ticket, Fare, Cabin, Embarked</a:t>
            </a:r>
          </a:p>
        </p:txBody>
      </p:sp>
      <p:sp>
        <p:nvSpPr>
          <p:cNvPr id="15" name="Text Box 14"/>
          <p:cNvSpPr txBox="1"/>
          <p:nvPr/>
        </p:nvSpPr>
        <p:spPr>
          <a:xfrm>
            <a:off x="6601460" y="2002155"/>
            <a:ext cx="2540000" cy="2676525"/>
          </a:xfrm>
          <a:prstGeom prst="rect">
            <a:avLst/>
          </a:prstGeom>
          <a:noFill/>
        </p:spPr>
        <p:txBody>
          <a:bodyPr wrap="square" rtlCol="0" anchor="t">
            <a:spAutoFit/>
          </a:bodyPr>
          <a:lstStyle/>
          <a:p>
            <a:pPr algn="just"/>
            <a:r>
              <a:rPr lang="en-US" sz="1200" b="1"/>
              <a:t>Output:</a:t>
            </a:r>
            <a:endParaRPr lang="en-US" sz="1200"/>
          </a:p>
          <a:p>
            <a:pPr algn="just"/>
            <a:r>
              <a:rPr lang="en-US" sz="1200"/>
              <a:t>PassengerId      0</a:t>
            </a:r>
          </a:p>
          <a:p>
            <a:pPr algn="just"/>
            <a:r>
              <a:rPr lang="en-US" sz="1200"/>
              <a:t>Survived         0</a:t>
            </a:r>
          </a:p>
          <a:p>
            <a:pPr algn="just"/>
            <a:r>
              <a:rPr lang="en-US" sz="1200"/>
              <a:t>Pclass           0</a:t>
            </a:r>
          </a:p>
          <a:p>
            <a:pPr algn="just"/>
            <a:r>
              <a:rPr lang="en-US" sz="1200"/>
              <a:t>Name             0</a:t>
            </a:r>
          </a:p>
          <a:p>
            <a:pPr algn="just"/>
            <a:r>
              <a:rPr lang="en-US" sz="1200"/>
              <a:t>Sex              0</a:t>
            </a:r>
          </a:p>
          <a:p>
            <a:pPr algn="just"/>
            <a:r>
              <a:rPr lang="en-US" sz="1200"/>
              <a:t>Age            177</a:t>
            </a:r>
          </a:p>
          <a:p>
            <a:pPr algn="just"/>
            <a:r>
              <a:rPr lang="en-US" sz="1200"/>
              <a:t>SibSp            0</a:t>
            </a:r>
          </a:p>
          <a:p>
            <a:pPr algn="just"/>
            <a:r>
              <a:rPr lang="en-US" sz="1200"/>
              <a:t>Parch            0</a:t>
            </a:r>
          </a:p>
          <a:p>
            <a:pPr algn="just"/>
            <a:r>
              <a:rPr lang="en-US" sz="1200"/>
              <a:t>Ticket           0</a:t>
            </a:r>
          </a:p>
          <a:p>
            <a:pPr algn="just"/>
            <a:r>
              <a:rPr lang="en-US" sz="1200"/>
              <a:t>Fare             0</a:t>
            </a:r>
          </a:p>
          <a:p>
            <a:pPr algn="just"/>
            <a:r>
              <a:rPr lang="en-US" sz="1200"/>
              <a:t>Cabin          687</a:t>
            </a:r>
          </a:p>
          <a:p>
            <a:pPr algn="just"/>
            <a:r>
              <a:rPr lang="en-US" sz="1200"/>
              <a:t>Embarked         2</a:t>
            </a:r>
          </a:p>
          <a:p>
            <a:pPr algn="just"/>
            <a:r>
              <a:rPr lang="en-US" sz="1200"/>
              <a:t>dtype: int64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5"/>
          <p:cNvSpPr/>
          <p:nvPr/>
        </p:nvSpPr>
        <p:spPr>
          <a:xfrm>
            <a:off x="1797484" y="3909921"/>
            <a:ext cx="1676236" cy="2233873"/>
          </a:xfrm>
          <a:custGeom>
            <a:avLst/>
            <a:gdLst/>
            <a:ahLst/>
            <a:cxnLst/>
            <a:rect l="l" t="t" r="r" b="b"/>
            <a:pathLst>
              <a:path w="51438" h="68550" extrusionOk="0">
                <a:moveTo>
                  <a:pt x="49569" y="1"/>
                </a:moveTo>
                <a:lnTo>
                  <a:pt x="39095" y="13877"/>
                </a:lnTo>
                <a:lnTo>
                  <a:pt x="36760" y="16946"/>
                </a:lnTo>
                <a:lnTo>
                  <a:pt x="35226" y="18947"/>
                </a:lnTo>
                <a:lnTo>
                  <a:pt x="15612" y="44866"/>
                </a:lnTo>
                <a:lnTo>
                  <a:pt x="1" y="68550"/>
                </a:lnTo>
                <a:lnTo>
                  <a:pt x="7306" y="68550"/>
                </a:lnTo>
                <a:lnTo>
                  <a:pt x="40563" y="16913"/>
                </a:lnTo>
                <a:lnTo>
                  <a:pt x="42731" y="13544"/>
                </a:lnTo>
                <a:lnTo>
                  <a:pt x="43165" y="12843"/>
                </a:lnTo>
                <a:lnTo>
                  <a:pt x="51437"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5" name="Google Shape;725;p45"/>
          <p:cNvSpPr/>
          <p:nvPr/>
        </p:nvSpPr>
        <p:spPr>
          <a:xfrm>
            <a:off x="5667192" y="3909921"/>
            <a:ext cx="1579484" cy="2233873"/>
          </a:xfrm>
          <a:custGeom>
            <a:avLst/>
            <a:gdLst/>
            <a:ahLst/>
            <a:cxnLst/>
            <a:rect l="l" t="t" r="r" b="b"/>
            <a:pathLst>
              <a:path w="48469" h="68550" extrusionOk="0">
                <a:moveTo>
                  <a:pt x="0" y="1"/>
                </a:moveTo>
                <a:cubicBezTo>
                  <a:pt x="434" y="2369"/>
                  <a:pt x="901" y="4904"/>
                  <a:pt x="1401" y="7606"/>
                </a:cubicBezTo>
                <a:cubicBezTo>
                  <a:pt x="4270" y="23250"/>
                  <a:pt x="8139" y="44566"/>
                  <a:pt x="12476" y="68550"/>
                </a:cubicBezTo>
                <a:lnTo>
                  <a:pt x="48468" y="68550"/>
                </a:lnTo>
                <a:lnTo>
                  <a:pt x="3336"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729" name="Google Shape;729;p45"/>
          <p:cNvGrpSpPr/>
          <p:nvPr/>
        </p:nvGrpSpPr>
        <p:grpSpPr>
          <a:xfrm>
            <a:off x="-1715" y="1189176"/>
            <a:ext cx="9144064" cy="4954618"/>
            <a:chOff x="825" y="1189176"/>
            <a:chExt cx="9144064" cy="4954618"/>
          </a:xfrm>
        </p:grpSpPr>
        <p:grpSp>
          <p:nvGrpSpPr>
            <p:cNvPr id="730" name="Google Shape;730;p45"/>
            <p:cNvGrpSpPr/>
            <p:nvPr/>
          </p:nvGrpSpPr>
          <p:grpSpPr>
            <a:xfrm>
              <a:off x="1797484" y="1189176"/>
              <a:ext cx="5450390" cy="4954618"/>
              <a:chOff x="1797484" y="1189176"/>
              <a:chExt cx="5450390" cy="4954618"/>
            </a:xfrm>
          </p:grpSpPr>
          <p:sp>
            <p:nvSpPr>
              <p:cNvPr id="731" name="Google Shape;731;p45"/>
              <p:cNvSpPr/>
              <p:nvPr/>
            </p:nvSpPr>
            <p:spPr>
              <a:xfrm>
                <a:off x="1797484" y="3909921"/>
                <a:ext cx="5450390" cy="2233873"/>
              </a:xfrm>
              <a:custGeom>
                <a:avLst/>
                <a:gdLst/>
                <a:ahLst/>
                <a:cxnLst/>
                <a:rect l="l" t="t" r="r" b="b"/>
                <a:pathLst>
                  <a:path w="167254" h="68550" extrusionOk="0">
                    <a:moveTo>
                      <a:pt x="45166" y="1"/>
                    </a:moveTo>
                    <a:lnTo>
                      <a:pt x="1" y="68550"/>
                    </a:lnTo>
                    <a:lnTo>
                      <a:pt x="167254" y="68550"/>
                    </a:lnTo>
                    <a:lnTo>
                      <a:pt x="122088"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2" name="Google Shape;732;p45"/>
              <p:cNvSpPr/>
              <p:nvPr/>
            </p:nvSpPr>
            <p:spPr>
              <a:xfrm>
                <a:off x="2332293" y="3909921"/>
                <a:ext cx="1776247" cy="2233873"/>
              </a:xfrm>
              <a:custGeom>
                <a:avLst/>
                <a:gdLst/>
                <a:ahLst/>
                <a:cxnLst/>
                <a:rect l="l" t="t" r="r" b="b"/>
                <a:pathLst>
                  <a:path w="54507" h="68550" extrusionOk="0">
                    <a:moveTo>
                      <a:pt x="44132" y="1"/>
                    </a:moveTo>
                    <a:lnTo>
                      <a:pt x="34325" y="15245"/>
                    </a:lnTo>
                    <a:lnTo>
                      <a:pt x="0" y="68550"/>
                    </a:lnTo>
                    <a:lnTo>
                      <a:pt x="23084" y="68550"/>
                    </a:lnTo>
                    <a:lnTo>
                      <a:pt x="45566" y="19514"/>
                    </a:lnTo>
                    <a:lnTo>
                      <a:pt x="54506"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3" name="Google Shape;733;p45"/>
              <p:cNvSpPr/>
              <p:nvPr/>
            </p:nvSpPr>
            <p:spPr>
              <a:xfrm>
                <a:off x="4495416" y="3909921"/>
                <a:ext cx="951164" cy="2233873"/>
              </a:xfrm>
              <a:custGeom>
                <a:avLst/>
                <a:gdLst/>
                <a:ahLst/>
                <a:cxnLst/>
                <a:rect l="l" t="t" r="r" b="b"/>
                <a:pathLst>
                  <a:path w="29188" h="68550" extrusionOk="0">
                    <a:moveTo>
                      <a:pt x="6838" y="1"/>
                    </a:moveTo>
                    <a:cubicBezTo>
                      <a:pt x="6171" y="6739"/>
                      <a:pt x="5337" y="14978"/>
                      <a:pt x="4403" y="24418"/>
                    </a:cubicBezTo>
                    <a:cubicBezTo>
                      <a:pt x="3136" y="37294"/>
                      <a:pt x="1601" y="52305"/>
                      <a:pt x="0" y="68550"/>
                    </a:cubicBezTo>
                    <a:lnTo>
                      <a:pt x="29188" y="68550"/>
                    </a:lnTo>
                    <a:lnTo>
                      <a:pt x="25151" y="12843"/>
                    </a:lnTo>
                    <a:lnTo>
                      <a:pt x="24217"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4" name="Google Shape;734;p45"/>
              <p:cNvSpPr/>
              <p:nvPr/>
            </p:nvSpPr>
            <p:spPr>
              <a:xfrm>
                <a:off x="3494294" y="3909921"/>
                <a:ext cx="935946" cy="2233873"/>
              </a:xfrm>
              <a:custGeom>
                <a:avLst/>
                <a:gdLst/>
                <a:ahLst/>
                <a:cxnLst/>
                <a:rect l="l" t="t" r="r" b="b"/>
                <a:pathLst>
                  <a:path w="28721" h="68550" extrusionOk="0">
                    <a:moveTo>
                      <a:pt x="28287" y="1"/>
                    </a:moveTo>
                    <a:lnTo>
                      <a:pt x="20215" y="19581"/>
                    </a:lnTo>
                    <a:lnTo>
                      <a:pt x="19081" y="22250"/>
                    </a:lnTo>
                    <a:lnTo>
                      <a:pt x="17613" y="25819"/>
                    </a:lnTo>
                    <a:lnTo>
                      <a:pt x="0" y="68550"/>
                    </a:lnTo>
                    <a:lnTo>
                      <a:pt x="3336" y="68550"/>
                    </a:lnTo>
                    <a:cubicBezTo>
                      <a:pt x="9140" y="52938"/>
                      <a:pt x="14411" y="38595"/>
                      <a:pt x="18880" y="26586"/>
                    </a:cubicBezTo>
                    <a:cubicBezTo>
                      <a:pt x="19314" y="25419"/>
                      <a:pt x="19714" y="24251"/>
                      <a:pt x="20148" y="23117"/>
                    </a:cubicBezTo>
                    <a:cubicBezTo>
                      <a:pt x="20515" y="22116"/>
                      <a:pt x="20915" y="21116"/>
                      <a:pt x="21282" y="20115"/>
                    </a:cubicBezTo>
                    <a:cubicBezTo>
                      <a:pt x="24284" y="11976"/>
                      <a:pt x="26819" y="5138"/>
                      <a:pt x="28721" y="1"/>
                    </a:cubicBez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5" name="Google Shape;735;p45"/>
              <p:cNvSpPr/>
              <p:nvPr/>
            </p:nvSpPr>
            <p:spPr>
              <a:xfrm>
                <a:off x="4340389" y="1189176"/>
                <a:ext cx="463101" cy="232642"/>
              </a:xfrm>
              <a:custGeom>
                <a:avLst/>
                <a:gdLst/>
                <a:ahLst/>
                <a:cxnLst/>
                <a:rect l="l" t="t" r="r" b="b"/>
                <a:pathLst>
                  <a:path w="14211" h="7139" extrusionOk="0">
                    <a:moveTo>
                      <a:pt x="7106" y="0"/>
                    </a:moveTo>
                    <a:lnTo>
                      <a:pt x="1" y="7139"/>
                    </a:lnTo>
                    <a:lnTo>
                      <a:pt x="14211" y="7139"/>
                    </a:lnTo>
                    <a:lnTo>
                      <a:pt x="71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6" name="Google Shape;736;p45"/>
              <p:cNvSpPr/>
              <p:nvPr/>
            </p:nvSpPr>
            <p:spPr>
              <a:xfrm>
                <a:off x="4390409" y="1421779"/>
                <a:ext cx="362015" cy="183761"/>
              </a:xfrm>
              <a:custGeom>
                <a:avLst/>
                <a:gdLst/>
                <a:ahLst/>
                <a:cxnLst/>
                <a:rect l="l" t="t" r="r" b="b"/>
                <a:pathLst>
                  <a:path w="11109" h="5639" extrusionOk="0">
                    <a:moveTo>
                      <a:pt x="0" y="1"/>
                    </a:moveTo>
                    <a:lnTo>
                      <a:pt x="0" y="5638"/>
                    </a:lnTo>
                    <a:lnTo>
                      <a:pt x="11108" y="5638"/>
                    </a:lnTo>
                    <a:lnTo>
                      <a:pt x="111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7" name="Google Shape;737;p45"/>
              <p:cNvSpPr/>
              <p:nvPr/>
            </p:nvSpPr>
            <p:spPr>
              <a:xfrm>
                <a:off x="4249082" y="1960955"/>
                <a:ext cx="645721" cy="1395755"/>
              </a:xfrm>
              <a:custGeom>
                <a:avLst/>
                <a:gdLst/>
                <a:ahLst/>
                <a:cxnLst/>
                <a:rect l="l" t="t" r="r" b="b"/>
                <a:pathLst>
                  <a:path w="19815" h="42831" extrusionOk="0">
                    <a:moveTo>
                      <a:pt x="3803" y="0"/>
                    </a:moveTo>
                    <a:lnTo>
                      <a:pt x="1" y="42831"/>
                    </a:lnTo>
                    <a:lnTo>
                      <a:pt x="19815" y="42831"/>
                    </a:lnTo>
                    <a:lnTo>
                      <a:pt x="160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8" name="Google Shape;738;p45"/>
              <p:cNvSpPr/>
              <p:nvPr/>
            </p:nvSpPr>
            <p:spPr>
              <a:xfrm>
                <a:off x="4340389" y="1682666"/>
                <a:ext cx="463101" cy="215273"/>
              </a:xfrm>
              <a:custGeom>
                <a:avLst/>
                <a:gdLst/>
                <a:ahLst/>
                <a:cxnLst/>
                <a:rect l="l" t="t" r="r" b="b"/>
                <a:pathLst>
                  <a:path w="14211" h="6606" extrusionOk="0">
                    <a:moveTo>
                      <a:pt x="1" y="1"/>
                    </a:moveTo>
                    <a:lnTo>
                      <a:pt x="1001" y="6605"/>
                    </a:lnTo>
                    <a:lnTo>
                      <a:pt x="13210" y="6605"/>
                    </a:lnTo>
                    <a:lnTo>
                      <a:pt x="142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9" name="Google Shape;739;p45"/>
              <p:cNvSpPr/>
              <p:nvPr/>
            </p:nvSpPr>
            <p:spPr>
              <a:xfrm>
                <a:off x="4408886" y="1442438"/>
                <a:ext cx="326136" cy="142440"/>
              </a:xfrm>
              <a:custGeom>
                <a:avLst/>
                <a:gdLst/>
                <a:ahLst/>
                <a:cxnLst/>
                <a:rect l="l" t="t" r="r" b="b"/>
                <a:pathLst>
                  <a:path w="10008" h="4371" extrusionOk="0">
                    <a:moveTo>
                      <a:pt x="0" y="1"/>
                    </a:moveTo>
                    <a:lnTo>
                      <a:pt x="0" y="4370"/>
                    </a:lnTo>
                    <a:lnTo>
                      <a:pt x="2802" y="4370"/>
                    </a:lnTo>
                    <a:lnTo>
                      <a:pt x="2802" y="1"/>
                    </a:lnTo>
                    <a:close/>
                    <a:moveTo>
                      <a:pt x="3203" y="1"/>
                    </a:moveTo>
                    <a:lnTo>
                      <a:pt x="3203" y="4370"/>
                    </a:lnTo>
                    <a:lnTo>
                      <a:pt x="6805" y="4370"/>
                    </a:lnTo>
                    <a:lnTo>
                      <a:pt x="6805" y="1"/>
                    </a:lnTo>
                    <a:close/>
                    <a:moveTo>
                      <a:pt x="7205" y="1"/>
                    </a:moveTo>
                    <a:lnTo>
                      <a:pt x="7205" y="4370"/>
                    </a:lnTo>
                    <a:lnTo>
                      <a:pt x="10007" y="4370"/>
                    </a:lnTo>
                    <a:lnTo>
                      <a:pt x="10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0" name="Google Shape;740;p45"/>
              <p:cNvSpPr/>
              <p:nvPr/>
            </p:nvSpPr>
            <p:spPr>
              <a:xfrm>
                <a:off x="4431696" y="1960955"/>
                <a:ext cx="280481" cy="1395755"/>
              </a:xfrm>
              <a:custGeom>
                <a:avLst/>
                <a:gdLst/>
                <a:ahLst/>
                <a:cxnLst/>
                <a:rect l="l" t="t" r="r" b="b"/>
                <a:pathLst>
                  <a:path w="8607" h="42831" extrusionOk="0">
                    <a:moveTo>
                      <a:pt x="1669" y="0"/>
                    </a:moveTo>
                    <a:lnTo>
                      <a:pt x="1" y="42831"/>
                    </a:lnTo>
                    <a:lnTo>
                      <a:pt x="8607" y="42831"/>
                    </a:lnTo>
                    <a:lnTo>
                      <a:pt x="69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1" name="Google Shape;741;p45"/>
              <p:cNvSpPr/>
              <p:nvPr/>
            </p:nvSpPr>
            <p:spPr>
              <a:xfrm>
                <a:off x="4658889" y="1960955"/>
                <a:ext cx="235901" cy="1395755"/>
              </a:xfrm>
              <a:custGeom>
                <a:avLst/>
                <a:gdLst/>
                <a:ahLst/>
                <a:cxnLst/>
                <a:rect l="l" t="t" r="r" b="b"/>
                <a:pathLst>
                  <a:path w="7239" h="42831" extrusionOk="0">
                    <a:moveTo>
                      <a:pt x="0" y="0"/>
                    </a:moveTo>
                    <a:lnTo>
                      <a:pt x="1635" y="42831"/>
                    </a:lnTo>
                    <a:lnTo>
                      <a:pt x="7239" y="42831"/>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2" name="Google Shape;742;p45"/>
              <p:cNvSpPr/>
              <p:nvPr/>
            </p:nvSpPr>
            <p:spPr>
              <a:xfrm>
                <a:off x="4658889" y="1682666"/>
                <a:ext cx="144591" cy="215273"/>
              </a:xfrm>
              <a:custGeom>
                <a:avLst/>
                <a:gdLst/>
                <a:ahLst/>
                <a:cxnLst/>
                <a:rect l="l" t="t" r="r" b="b"/>
                <a:pathLst>
                  <a:path w="4437" h="6606" extrusionOk="0">
                    <a:moveTo>
                      <a:pt x="567" y="1"/>
                    </a:moveTo>
                    <a:lnTo>
                      <a:pt x="0" y="6605"/>
                    </a:lnTo>
                    <a:lnTo>
                      <a:pt x="3436" y="6605"/>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3" name="Google Shape;743;p45"/>
              <p:cNvSpPr/>
              <p:nvPr/>
            </p:nvSpPr>
            <p:spPr>
              <a:xfrm>
                <a:off x="4455615" y="1682666"/>
                <a:ext cx="232675" cy="215273"/>
              </a:xfrm>
              <a:custGeom>
                <a:avLst/>
                <a:gdLst/>
                <a:ahLst/>
                <a:cxnLst/>
                <a:rect l="l" t="t" r="r" b="b"/>
                <a:pathLst>
                  <a:path w="7140" h="6606" extrusionOk="0">
                    <a:moveTo>
                      <a:pt x="1" y="1"/>
                    </a:moveTo>
                    <a:lnTo>
                      <a:pt x="935" y="6605"/>
                    </a:lnTo>
                    <a:lnTo>
                      <a:pt x="6238" y="6605"/>
                    </a:lnTo>
                    <a:lnTo>
                      <a:pt x="71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4" name="Google Shape;744;p45"/>
              <p:cNvSpPr/>
              <p:nvPr/>
            </p:nvSpPr>
            <p:spPr>
              <a:xfrm>
                <a:off x="4404519" y="1952254"/>
                <a:ext cx="26135" cy="77200"/>
              </a:xfrm>
              <a:custGeom>
                <a:avLst/>
                <a:gdLst/>
                <a:ahLst/>
                <a:cxnLst/>
                <a:rect l="l" t="t" r="r" b="b"/>
                <a:pathLst>
                  <a:path w="802" h="2369" extrusionOk="0">
                    <a:moveTo>
                      <a:pt x="1" y="0"/>
                    </a:moveTo>
                    <a:lnTo>
                      <a:pt x="1" y="2369"/>
                    </a:lnTo>
                    <a:lnTo>
                      <a:pt x="801" y="236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5" name="Google Shape;745;p45"/>
              <p:cNvSpPr/>
              <p:nvPr/>
            </p:nvSpPr>
            <p:spPr>
              <a:xfrm>
                <a:off x="4558881" y="1952254"/>
                <a:ext cx="26135" cy="77200"/>
              </a:xfrm>
              <a:custGeom>
                <a:avLst/>
                <a:gdLst/>
                <a:ahLst/>
                <a:cxnLst/>
                <a:rect l="l" t="t" r="r" b="b"/>
                <a:pathLst>
                  <a:path w="802" h="2369" extrusionOk="0">
                    <a:moveTo>
                      <a:pt x="1" y="0"/>
                    </a:moveTo>
                    <a:lnTo>
                      <a:pt x="1" y="2369"/>
                    </a:lnTo>
                    <a:lnTo>
                      <a:pt x="801" y="236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6" name="Google Shape;746;p45"/>
              <p:cNvSpPr/>
              <p:nvPr/>
            </p:nvSpPr>
            <p:spPr>
              <a:xfrm>
                <a:off x="4713243" y="1952254"/>
                <a:ext cx="26103" cy="77200"/>
              </a:xfrm>
              <a:custGeom>
                <a:avLst/>
                <a:gdLst/>
                <a:ahLst/>
                <a:cxnLst/>
                <a:rect l="l" t="t" r="r" b="b"/>
                <a:pathLst>
                  <a:path w="801" h="2369" extrusionOk="0">
                    <a:moveTo>
                      <a:pt x="0" y="0"/>
                    </a:moveTo>
                    <a:lnTo>
                      <a:pt x="0" y="2369"/>
                    </a:lnTo>
                    <a:lnTo>
                      <a:pt x="801" y="236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7" name="Google Shape;747;p45"/>
              <p:cNvSpPr/>
              <p:nvPr/>
            </p:nvSpPr>
            <p:spPr>
              <a:xfrm>
                <a:off x="4538222" y="2147903"/>
                <a:ext cx="67424" cy="120704"/>
              </a:xfrm>
              <a:custGeom>
                <a:avLst/>
                <a:gdLst/>
                <a:ahLst/>
                <a:cxnLst/>
                <a:rect l="l" t="t" r="r" b="b"/>
                <a:pathLst>
                  <a:path w="2069" h="3704" extrusionOk="0">
                    <a:moveTo>
                      <a:pt x="1035" y="0"/>
                    </a:moveTo>
                    <a:cubicBezTo>
                      <a:pt x="434" y="67"/>
                      <a:pt x="1" y="568"/>
                      <a:pt x="67" y="1168"/>
                    </a:cubicBezTo>
                    <a:lnTo>
                      <a:pt x="67" y="3703"/>
                    </a:lnTo>
                    <a:lnTo>
                      <a:pt x="2036" y="3703"/>
                    </a:lnTo>
                    <a:lnTo>
                      <a:pt x="2036" y="1168"/>
                    </a:lnTo>
                    <a:cubicBezTo>
                      <a:pt x="2069" y="568"/>
                      <a:pt x="1635" y="67"/>
                      <a:pt x="1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8" name="Google Shape;748;p45"/>
              <p:cNvSpPr/>
              <p:nvPr/>
            </p:nvSpPr>
            <p:spPr>
              <a:xfrm>
                <a:off x="4538222" y="2508799"/>
                <a:ext cx="67424" cy="120672"/>
              </a:xfrm>
              <a:custGeom>
                <a:avLst/>
                <a:gdLst/>
                <a:ahLst/>
                <a:cxnLst/>
                <a:rect l="l" t="t" r="r" b="b"/>
                <a:pathLst>
                  <a:path w="2069" h="3703" extrusionOk="0">
                    <a:moveTo>
                      <a:pt x="1035" y="0"/>
                    </a:moveTo>
                    <a:cubicBezTo>
                      <a:pt x="434" y="33"/>
                      <a:pt x="1" y="567"/>
                      <a:pt x="67" y="1168"/>
                    </a:cubicBezTo>
                    <a:lnTo>
                      <a:pt x="67" y="3703"/>
                    </a:lnTo>
                    <a:lnTo>
                      <a:pt x="2036" y="3703"/>
                    </a:lnTo>
                    <a:lnTo>
                      <a:pt x="2036" y="1168"/>
                    </a:lnTo>
                    <a:cubicBezTo>
                      <a:pt x="2069" y="567"/>
                      <a:pt x="1635" y="33"/>
                      <a:pt x="1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9" name="Google Shape;749;p45"/>
              <p:cNvSpPr/>
              <p:nvPr/>
            </p:nvSpPr>
            <p:spPr>
              <a:xfrm>
                <a:off x="4538222" y="2868586"/>
                <a:ext cx="67424" cy="121779"/>
              </a:xfrm>
              <a:custGeom>
                <a:avLst/>
                <a:gdLst/>
                <a:ahLst/>
                <a:cxnLst/>
                <a:rect l="l" t="t" r="r" b="b"/>
                <a:pathLst>
                  <a:path w="2069" h="3737" extrusionOk="0">
                    <a:moveTo>
                      <a:pt x="1035" y="0"/>
                    </a:moveTo>
                    <a:cubicBezTo>
                      <a:pt x="434" y="67"/>
                      <a:pt x="1" y="601"/>
                      <a:pt x="67" y="1201"/>
                    </a:cubicBezTo>
                    <a:lnTo>
                      <a:pt x="67" y="3736"/>
                    </a:lnTo>
                    <a:lnTo>
                      <a:pt x="2036" y="3736"/>
                    </a:lnTo>
                    <a:lnTo>
                      <a:pt x="2036" y="1201"/>
                    </a:lnTo>
                    <a:cubicBezTo>
                      <a:pt x="2069" y="601"/>
                      <a:pt x="1635" y="67"/>
                      <a:pt x="1035" y="34"/>
                    </a:cubicBezTo>
                    <a:lnTo>
                      <a:pt x="1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0" name="Google Shape;750;p45"/>
              <p:cNvSpPr/>
              <p:nvPr/>
            </p:nvSpPr>
            <p:spPr>
              <a:xfrm>
                <a:off x="4164292" y="3212081"/>
                <a:ext cx="815307" cy="384826"/>
              </a:xfrm>
              <a:custGeom>
                <a:avLst/>
                <a:gdLst/>
                <a:ahLst/>
                <a:cxnLst/>
                <a:rect l="l" t="t" r="r" b="b"/>
                <a:pathLst>
                  <a:path w="25019" h="11809" extrusionOk="0">
                    <a:moveTo>
                      <a:pt x="1335" y="0"/>
                    </a:moveTo>
                    <a:lnTo>
                      <a:pt x="1" y="11809"/>
                    </a:lnTo>
                    <a:lnTo>
                      <a:pt x="25019" y="11809"/>
                    </a:lnTo>
                    <a:lnTo>
                      <a:pt x="2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1" name="Google Shape;751;p45"/>
              <p:cNvSpPr/>
              <p:nvPr/>
            </p:nvSpPr>
            <p:spPr>
              <a:xfrm>
                <a:off x="4394743" y="3212081"/>
                <a:ext cx="355497" cy="384826"/>
              </a:xfrm>
              <a:custGeom>
                <a:avLst/>
                <a:gdLst/>
                <a:ahLst/>
                <a:cxnLst/>
                <a:rect l="l" t="t" r="r" b="b"/>
                <a:pathLst>
                  <a:path w="10909" h="11809" extrusionOk="0">
                    <a:moveTo>
                      <a:pt x="568" y="0"/>
                    </a:moveTo>
                    <a:lnTo>
                      <a:pt x="1" y="11809"/>
                    </a:lnTo>
                    <a:lnTo>
                      <a:pt x="10908" y="11809"/>
                    </a:lnTo>
                    <a:lnTo>
                      <a:pt x="10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2" name="Google Shape;752;p45"/>
              <p:cNvSpPr/>
              <p:nvPr/>
            </p:nvSpPr>
            <p:spPr>
              <a:xfrm>
                <a:off x="4730612" y="3212081"/>
                <a:ext cx="248968" cy="384826"/>
              </a:xfrm>
              <a:custGeom>
                <a:avLst/>
                <a:gdLst/>
                <a:ahLst/>
                <a:cxnLst/>
                <a:rect l="l" t="t" r="r" b="b"/>
                <a:pathLst>
                  <a:path w="7640" h="11809" extrusionOk="0">
                    <a:moveTo>
                      <a:pt x="1" y="0"/>
                    </a:moveTo>
                    <a:lnTo>
                      <a:pt x="601" y="11809"/>
                    </a:lnTo>
                    <a:lnTo>
                      <a:pt x="7640" y="11809"/>
                    </a:lnTo>
                    <a:lnTo>
                      <a:pt x="6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3" name="Google Shape;753;p45"/>
              <p:cNvSpPr/>
              <p:nvPr/>
            </p:nvSpPr>
            <p:spPr>
              <a:xfrm>
                <a:off x="4114969" y="3587086"/>
                <a:ext cx="910951" cy="41321"/>
              </a:xfrm>
              <a:custGeom>
                <a:avLst/>
                <a:gdLst/>
                <a:ahLst/>
                <a:cxnLst/>
                <a:rect l="l" t="t" r="r" b="b"/>
                <a:pathLst>
                  <a:path w="27954" h="1268" extrusionOk="0">
                    <a:moveTo>
                      <a:pt x="0" y="0"/>
                    </a:moveTo>
                    <a:lnTo>
                      <a:pt x="0" y="1268"/>
                    </a:lnTo>
                    <a:lnTo>
                      <a:pt x="27953" y="1268"/>
                    </a:lnTo>
                    <a:lnTo>
                      <a:pt x="27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4" name="Google Shape;754;p45"/>
              <p:cNvSpPr/>
              <p:nvPr/>
            </p:nvSpPr>
            <p:spPr>
              <a:xfrm>
                <a:off x="4081274" y="3619705"/>
                <a:ext cx="978342" cy="23919"/>
              </a:xfrm>
              <a:custGeom>
                <a:avLst/>
                <a:gdLst/>
                <a:ahLst/>
                <a:cxnLst/>
                <a:rect l="l" t="t" r="r" b="b"/>
                <a:pathLst>
                  <a:path w="30022" h="734" extrusionOk="0">
                    <a:moveTo>
                      <a:pt x="0" y="0"/>
                    </a:moveTo>
                    <a:lnTo>
                      <a:pt x="0" y="734"/>
                    </a:lnTo>
                    <a:lnTo>
                      <a:pt x="30022" y="734"/>
                    </a:lnTo>
                    <a:lnTo>
                      <a:pt x="300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5" name="Google Shape;755;p45"/>
              <p:cNvSpPr/>
              <p:nvPr/>
            </p:nvSpPr>
            <p:spPr>
              <a:xfrm>
                <a:off x="4340389" y="1539188"/>
                <a:ext cx="463101" cy="97860"/>
              </a:xfrm>
              <a:custGeom>
                <a:avLst/>
                <a:gdLst/>
                <a:ahLst/>
                <a:cxnLst/>
                <a:rect l="l" t="t" r="r" b="b"/>
                <a:pathLst>
                  <a:path w="14211" h="3003" extrusionOk="0">
                    <a:moveTo>
                      <a:pt x="3503" y="868"/>
                    </a:moveTo>
                    <a:lnTo>
                      <a:pt x="3503" y="1702"/>
                    </a:lnTo>
                    <a:lnTo>
                      <a:pt x="268" y="1702"/>
                    </a:lnTo>
                    <a:lnTo>
                      <a:pt x="268" y="868"/>
                    </a:lnTo>
                    <a:close/>
                    <a:moveTo>
                      <a:pt x="6972" y="868"/>
                    </a:moveTo>
                    <a:lnTo>
                      <a:pt x="6972" y="1702"/>
                    </a:lnTo>
                    <a:lnTo>
                      <a:pt x="3770" y="1702"/>
                    </a:lnTo>
                    <a:lnTo>
                      <a:pt x="3770" y="868"/>
                    </a:lnTo>
                    <a:close/>
                    <a:moveTo>
                      <a:pt x="10408" y="868"/>
                    </a:moveTo>
                    <a:lnTo>
                      <a:pt x="10408" y="1702"/>
                    </a:lnTo>
                    <a:lnTo>
                      <a:pt x="7239" y="1702"/>
                    </a:lnTo>
                    <a:lnTo>
                      <a:pt x="7239" y="868"/>
                    </a:lnTo>
                    <a:close/>
                    <a:moveTo>
                      <a:pt x="13944" y="868"/>
                    </a:moveTo>
                    <a:lnTo>
                      <a:pt x="13944" y="1702"/>
                    </a:lnTo>
                    <a:lnTo>
                      <a:pt x="10708" y="1702"/>
                    </a:lnTo>
                    <a:lnTo>
                      <a:pt x="10708" y="868"/>
                    </a:lnTo>
                    <a:close/>
                    <a:moveTo>
                      <a:pt x="1" y="0"/>
                    </a:moveTo>
                    <a:lnTo>
                      <a:pt x="1" y="2035"/>
                    </a:lnTo>
                    <a:lnTo>
                      <a:pt x="134" y="2035"/>
                    </a:lnTo>
                    <a:lnTo>
                      <a:pt x="6138" y="3003"/>
                    </a:lnTo>
                    <a:lnTo>
                      <a:pt x="14077" y="2035"/>
                    </a:lnTo>
                    <a:lnTo>
                      <a:pt x="14211" y="2035"/>
                    </a:lnTo>
                    <a:lnTo>
                      <a:pt x="14211" y="0"/>
                    </a:lnTo>
                    <a:lnTo>
                      <a:pt x="13944" y="0"/>
                    </a:lnTo>
                    <a:lnTo>
                      <a:pt x="13944" y="534"/>
                    </a:lnTo>
                    <a:lnTo>
                      <a:pt x="10708" y="534"/>
                    </a:lnTo>
                    <a:lnTo>
                      <a:pt x="10708" y="0"/>
                    </a:lnTo>
                    <a:lnTo>
                      <a:pt x="10442" y="0"/>
                    </a:lnTo>
                    <a:lnTo>
                      <a:pt x="10442" y="534"/>
                    </a:lnTo>
                    <a:lnTo>
                      <a:pt x="7239" y="534"/>
                    </a:lnTo>
                    <a:lnTo>
                      <a:pt x="7239" y="0"/>
                    </a:lnTo>
                    <a:lnTo>
                      <a:pt x="6972" y="0"/>
                    </a:lnTo>
                    <a:lnTo>
                      <a:pt x="6972" y="534"/>
                    </a:lnTo>
                    <a:lnTo>
                      <a:pt x="3803" y="534"/>
                    </a:lnTo>
                    <a:lnTo>
                      <a:pt x="3803" y="0"/>
                    </a:lnTo>
                    <a:lnTo>
                      <a:pt x="3503" y="0"/>
                    </a:lnTo>
                    <a:lnTo>
                      <a:pt x="3503" y="534"/>
                    </a:lnTo>
                    <a:lnTo>
                      <a:pt x="268" y="534"/>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6" name="Google Shape;756;p45"/>
              <p:cNvSpPr/>
              <p:nvPr/>
            </p:nvSpPr>
            <p:spPr>
              <a:xfrm>
                <a:off x="4553439" y="1756572"/>
                <a:ext cx="36987" cy="67456"/>
              </a:xfrm>
              <a:custGeom>
                <a:avLst/>
                <a:gdLst/>
                <a:ahLst/>
                <a:cxnLst/>
                <a:rect l="l" t="t" r="r" b="b"/>
                <a:pathLst>
                  <a:path w="1135" h="2070" extrusionOk="0">
                    <a:moveTo>
                      <a:pt x="568" y="1"/>
                    </a:moveTo>
                    <a:cubicBezTo>
                      <a:pt x="234" y="34"/>
                      <a:pt x="1" y="334"/>
                      <a:pt x="1" y="668"/>
                    </a:cubicBezTo>
                    <a:lnTo>
                      <a:pt x="1" y="2069"/>
                    </a:lnTo>
                    <a:lnTo>
                      <a:pt x="1135" y="2069"/>
                    </a:lnTo>
                    <a:lnTo>
                      <a:pt x="1135" y="668"/>
                    </a:lnTo>
                    <a:cubicBezTo>
                      <a:pt x="1135" y="334"/>
                      <a:pt x="901" y="34"/>
                      <a:pt x="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7" name="Google Shape;757;p45"/>
              <p:cNvSpPr/>
              <p:nvPr/>
            </p:nvSpPr>
            <p:spPr>
              <a:xfrm>
                <a:off x="4390409" y="1756572"/>
                <a:ext cx="45688" cy="67456"/>
              </a:xfrm>
              <a:custGeom>
                <a:avLst/>
                <a:gdLst/>
                <a:ahLst/>
                <a:cxnLst/>
                <a:rect l="l" t="t" r="r" b="b"/>
                <a:pathLst>
                  <a:path w="1402" h="2070" extrusionOk="0">
                    <a:moveTo>
                      <a:pt x="567" y="1"/>
                    </a:moveTo>
                    <a:cubicBezTo>
                      <a:pt x="234" y="34"/>
                      <a:pt x="0" y="334"/>
                      <a:pt x="100" y="668"/>
                    </a:cubicBezTo>
                    <a:lnTo>
                      <a:pt x="300" y="2069"/>
                    </a:lnTo>
                    <a:lnTo>
                      <a:pt x="1401" y="2069"/>
                    </a:lnTo>
                    <a:lnTo>
                      <a:pt x="1201" y="668"/>
                    </a:lnTo>
                    <a:cubicBezTo>
                      <a:pt x="1168" y="301"/>
                      <a:pt x="901" y="34"/>
                      <a:pt x="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8" name="Google Shape;758;p45"/>
              <p:cNvSpPr/>
              <p:nvPr/>
            </p:nvSpPr>
            <p:spPr>
              <a:xfrm>
                <a:off x="4707801" y="1756572"/>
                <a:ext cx="45688" cy="67456"/>
              </a:xfrm>
              <a:custGeom>
                <a:avLst/>
                <a:gdLst/>
                <a:ahLst/>
                <a:cxnLst/>
                <a:rect l="l" t="t" r="r" b="b"/>
                <a:pathLst>
                  <a:path w="1402" h="2070" extrusionOk="0">
                    <a:moveTo>
                      <a:pt x="834" y="1"/>
                    </a:moveTo>
                    <a:cubicBezTo>
                      <a:pt x="501" y="34"/>
                      <a:pt x="234" y="301"/>
                      <a:pt x="201" y="668"/>
                    </a:cubicBezTo>
                    <a:lnTo>
                      <a:pt x="0" y="2069"/>
                    </a:lnTo>
                    <a:lnTo>
                      <a:pt x="1101" y="2069"/>
                    </a:lnTo>
                    <a:lnTo>
                      <a:pt x="1301" y="668"/>
                    </a:lnTo>
                    <a:cubicBezTo>
                      <a:pt x="1401" y="334"/>
                      <a:pt x="1168" y="34"/>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9" name="Google Shape;759;p45"/>
              <p:cNvSpPr/>
              <p:nvPr/>
            </p:nvSpPr>
            <p:spPr>
              <a:xfrm>
                <a:off x="4340389" y="1605501"/>
                <a:ext cx="463101" cy="77200"/>
              </a:xfrm>
              <a:custGeom>
                <a:avLst/>
                <a:gdLst/>
                <a:ahLst/>
                <a:cxnLst/>
                <a:rect l="l" t="t" r="r" b="b"/>
                <a:pathLst>
                  <a:path w="14211" h="2369" extrusionOk="0">
                    <a:moveTo>
                      <a:pt x="1" y="0"/>
                    </a:moveTo>
                    <a:lnTo>
                      <a:pt x="1" y="2369"/>
                    </a:lnTo>
                    <a:lnTo>
                      <a:pt x="14211" y="2369"/>
                    </a:lnTo>
                    <a:lnTo>
                      <a:pt x="142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0" name="Google Shape;760;p45"/>
              <p:cNvSpPr/>
              <p:nvPr/>
            </p:nvSpPr>
            <p:spPr>
              <a:xfrm>
                <a:off x="4340389" y="1897900"/>
                <a:ext cx="463101" cy="63089"/>
              </a:xfrm>
              <a:custGeom>
                <a:avLst/>
                <a:gdLst/>
                <a:ahLst/>
                <a:cxnLst/>
                <a:rect l="l" t="t" r="r" b="b"/>
                <a:pathLst>
                  <a:path w="14211" h="1936" extrusionOk="0">
                    <a:moveTo>
                      <a:pt x="1" y="0"/>
                    </a:moveTo>
                    <a:lnTo>
                      <a:pt x="1" y="1935"/>
                    </a:lnTo>
                    <a:lnTo>
                      <a:pt x="14211" y="1935"/>
                    </a:lnTo>
                    <a:lnTo>
                      <a:pt x="142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1" name="Google Shape;761;p45"/>
              <p:cNvSpPr/>
              <p:nvPr/>
            </p:nvSpPr>
            <p:spPr>
              <a:xfrm>
                <a:off x="3269285" y="3643591"/>
                <a:ext cx="2506696" cy="266370"/>
              </a:xfrm>
              <a:custGeom>
                <a:avLst/>
                <a:gdLst/>
                <a:ahLst/>
                <a:cxnLst/>
                <a:rect l="l" t="t" r="r" b="b"/>
                <a:pathLst>
                  <a:path w="76922" h="8174" extrusionOk="0">
                    <a:moveTo>
                      <a:pt x="23784" y="1"/>
                    </a:moveTo>
                    <a:lnTo>
                      <a:pt x="22416" y="1502"/>
                    </a:lnTo>
                    <a:lnTo>
                      <a:pt x="15345" y="1502"/>
                    </a:lnTo>
                    <a:lnTo>
                      <a:pt x="13143" y="3970"/>
                    </a:lnTo>
                    <a:lnTo>
                      <a:pt x="6271" y="3970"/>
                    </a:lnTo>
                    <a:lnTo>
                      <a:pt x="4337" y="6139"/>
                    </a:lnTo>
                    <a:lnTo>
                      <a:pt x="1835" y="6139"/>
                    </a:lnTo>
                    <a:lnTo>
                      <a:pt x="0" y="8174"/>
                    </a:lnTo>
                    <a:lnTo>
                      <a:pt x="76922" y="8174"/>
                    </a:lnTo>
                    <a:lnTo>
                      <a:pt x="72485" y="3970"/>
                    </a:lnTo>
                    <a:lnTo>
                      <a:pt x="69183" y="3970"/>
                    </a:lnTo>
                    <a:lnTo>
                      <a:pt x="67115" y="2069"/>
                    </a:lnTo>
                    <a:lnTo>
                      <a:pt x="58509" y="2069"/>
                    </a:lnTo>
                    <a:lnTo>
                      <a:pt x="566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2" name="Google Shape;762;p45"/>
              <p:cNvSpPr/>
              <p:nvPr/>
            </p:nvSpPr>
            <p:spPr>
              <a:xfrm>
                <a:off x="3410579" y="3772960"/>
                <a:ext cx="955531" cy="70682"/>
              </a:xfrm>
              <a:custGeom>
                <a:avLst/>
                <a:gdLst/>
                <a:ahLst/>
                <a:cxnLst/>
                <a:rect l="l" t="t" r="r" b="b"/>
                <a:pathLst>
                  <a:path w="29322" h="2169" extrusionOk="0">
                    <a:moveTo>
                      <a:pt x="1935" y="0"/>
                    </a:moveTo>
                    <a:lnTo>
                      <a:pt x="1" y="2169"/>
                    </a:lnTo>
                    <a:lnTo>
                      <a:pt x="29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3" name="Google Shape;763;p45"/>
              <p:cNvSpPr/>
              <p:nvPr/>
            </p:nvSpPr>
            <p:spPr>
              <a:xfrm>
                <a:off x="4945435" y="3772960"/>
                <a:ext cx="739182" cy="51130"/>
              </a:xfrm>
              <a:custGeom>
                <a:avLst/>
                <a:gdLst/>
                <a:ahLst/>
                <a:cxnLst/>
                <a:rect l="l" t="t" r="r" b="b"/>
                <a:pathLst>
                  <a:path w="22683" h="1569" extrusionOk="0">
                    <a:moveTo>
                      <a:pt x="21048" y="0"/>
                    </a:moveTo>
                    <a:lnTo>
                      <a:pt x="0" y="768"/>
                    </a:lnTo>
                    <a:lnTo>
                      <a:pt x="22683" y="1568"/>
                    </a:lnTo>
                    <a:lnTo>
                      <a:pt x="210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764" name="Google Shape;764;p45"/>
            <p:cNvSpPr/>
            <p:nvPr/>
          </p:nvSpPr>
          <p:spPr>
            <a:xfrm>
              <a:off x="825" y="3909925"/>
              <a:ext cx="9144064" cy="2091863"/>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4" name="Text Box 3"/>
          <p:cNvSpPr txBox="1"/>
          <p:nvPr/>
        </p:nvSpPr>
        <p:spPr>
          <a:xfrm>
            <a:off x="1009650" y="55880"/>
            <a:ext cx="7120890" cy="398780"/>
          </a:xfrm>
          <a:prstGeom prst="rect">
            <a:avLst/>
          </a:prstGeom>
          <a:noFill/>
        </p:spPr>
        <p:txBody>
          <a:bodyPr wrap="none" rtlCol="0" anchor="t">
            <a:spAutoFit/>
          </a:bodyPr>
          <a:lstStyle/>
          <a:p>
            <a:pPr algn="l">
              <a:buSzPts val="4000"/>
            </a:pPr>
            <a:r>
              <a:rPr sz="2000" b="1">
                <a:solidFill>
                  <a:schemeClr val="tx1"/>
                </a:solidFill>
                <a:latin typeface="Arial" panose="020B0604020202020204" pitchFamily="34" charset="0"/>
                <a:cs typeface="Arial" panose="020B0604020202020204" pitchFamily="34" charset="0"/>
                <a:sym typeface="+mn-ea"/>
              </a:rPr>
              <a:t>3. Phân Tích Khám Phá Dữ Liệu (EDA): Cái Nhìn Đầu Tiên</a:t>
            </a:r>
          </a:p>
        </p:txBody>
      </p:sp>
      <p:sp>
        <p:nvSpPr>
          <p:cNvPr id="5" name="Text Box 4"/>
          <p:cNvSpPr txBox="1"/>
          <p:nvPr/>
        </p:nvSpPr>
        <p:spPr>
          <a:xfrm>
            <a:off x="3302635" y="454660"/>
            <a:ext cx="2540000" cy="58356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3.1. Thống Kê Tổng Quan và Dữ Liệu Thiếu</a:t>
            </a:r>
          </a:p>
        </p:txBody>
      </p:sp>
      <p:sp>
        <p:nvSpPr>
          <p:cNvPr id="6" name="Text Box 5"/>
          <p:cNvSpPr txBox="1"/>
          <p:nvPr/>
        </p:nvSpPr>
        <p:spPr>
          <a:xfrm>
            <a:off x="99060" y="1330325"/>
            <a:ext cx="2540000" cy="306705"/>
          </a:xfrm>
          <a:prstGeom prst="rect">
            <a:avLst/>
          </a:prstGeom>
          <a:noFill/>
        </p:spPr>
        <p:txBody>
          <a:bodyPr wrap="square" rtlCol="0" anchor="t">
            <a:spAutoFit/>
          </a:bodyPr>
          <a:lstStyle/>
          <a:p>
            <a:pPr algn="ctr"/>
            <a:r>
              <a:rPr lang="en-US" b="1"/>
              <a:t>Thống kê Cơ bản</a:t>
            </a:r>
          </a:p>
        </p:txBody>
      </p:sp>
      <p:sp>
        <p:nvSpPr>
          <p:cNvPr id="7" name="Text Box 6"/>
          <p:cNvSpPr txBox="1"/>
          <p:nvPr/>
        </p:nvSpPr>
        <p:spPr>
          <a:xfrm>
            <a:off x="6319520" y="1357630"/>
            <a:ext cx="2913380" cy="306705"/>
          </a:xfrm>
          <a:prstGeom prst="rect">
            <a:avLst/>
          </a:prstGeom>
          <a:noFill/>
        </p:spPr>
        <p:txBody>
          <a:bodyPr wrap="square" rtlCol="0" anchor="t">
            <a:spAutoFit/>
          </a:bodyPr>
          <a:lstStyle/>
          <a:p>
            <a:pPr algn="ctr"/>
            <a:r>
              <a:rPr lang="en-US" b="1"/>
              <a:t>Dữ liệu Thiếu (Missing Values)</a:t>
            </a:r>
          </a:p>
        </p:txBody>
      </p:sp>
      <p:sp>
        <p:nvSpPr>
          <p:cNvPr id="8" name="Text Box 7"/>
          <p:cNvSpPr txBox="1"/>
          <p:nvPr/>
        </p:nvSpPr>
        <p:spPr>
          <a:xfrm>
            <a:off x="635" y="1756410"/>
            <a:ext cx="2540000" cy="2245360"/>
          </a:xfrm>
          <a:prstGeom prst="rect">
            <a:avLst/>
          </a:prstGeom>
          <a:noFill/>
        </p:spPr>
        <p:txBody>
          <a:bodyPr wrap="square" rtlCol="0" anchor="t">
            <a:spAutoFit/>
          </a:bodyPr>
          <a:lstStyle/>
          <a:p>
            <a:r>
              <a:rPr lang="en-US"/>
              <a:t>Chúng ta bắt đầu bằng cách nhìn vào các chỉ số cơ bản. Con số đầu tiên gây chú ý là tỉ lệ sống sót chỉ đạt </a:t>
            </a:r>
            <a:r>
              <a:rPr lang="en-US" b="1"/>
              <a:t>38.4%</a:t>
            </a:r>
            <a:r>
              <a:rPr lang="en-US"/>
              <a:t>, cho thấy tính nghiêm trọng của thảm họa. Điều này cũng cho thấy lớp </a:t>
            </a:r>
            <a:r>
              <a:rPr lang="en-US" b="1"/>
              <a:t>Pclass 3 </a:t>
            </a:r>
            <a:r>
              <a:rPr lang="en-US"/>
              <a:t>(vé giá rẻ) chiếm đa số, một yếu tố quan trọng sẽ được phân tích sau</a:t>
            </a:r>
          </a:p>
        </p:txBody>
      </p:sp>
      <p:sp>
        <p:nvSpPr>
          <p:cNvPr id="9" name="Text Box 8"/>
          <p:cNvSpPr txBox="1"/>
          <p:nvPr/>
        </p:nvSpPr>
        <p:spPr>
          <a:xfrm>
            <a:off x="6506210" y="1756410"/>
            <a:ext cx="2540000" cy="2030095"/>
          </a:xfrm>
          <a:prstGeom prst="rect">
            <a:avLst/>
          </a:prstGeom>
          <a:noFill/>
        </p:spPr>
        <p:txBody>
          <a:bodyPr wrap="square" rtlCol="0" anchor="t">
            <a:spAutoFit/>
          </a:bodyPr>
          <a:lstStyle/>
          <a:p>
            <a:r>
              <a:rPr lang="en-US"/>
              <a:t>Một vấn đề lớn của dữ liệu thô là dữ liệu bị thiếu. Cột </a:t>
            </a:r>
            <a:r>
              <a:rPr lang="en-US" b="1">
                <a:solidFill>
                  <a:schemeClr val="tx1"/>
                </a:solidFill>
                <a:effectLst/>
              </a:rPr>
              <a:t>Cabin </a:t>
            </a:r>
            <a:r>
              <a:rPr lang="en-US"/>
              <a:t>thiếu gần như toàn bộ, trong khi cột </a:t>
            </a:r>
            <a:r>
              <a:rPr lang="en-US" b="1"/>
              <a:t>Age</a:t>
            </a:r>
            <a:r>
              <a:rPr lang="en-US"/>
              <a:t> thiếu 177 giá trị. Việc xử lý cột </a:t>
            </a:r>
            <a:r>
              <a:rPr lang="en-US" b="1"/>
              <a:t>Age</a:t>
            </a:r>
            <a:r>
              <a:rPr lang="en-US"/>
              <a:t> là bắt buộc vì đây là một yếu tố dự đoán quan trọng, thường được điền bằng giá trị trung vị hoặc kỹ thuật phức tạp hơn.</a:t>
            </a:r>
          </a:p>
        </p:txBody>
      </p:sp>
      <p:pic>
        <p:nvPicPr>
          <p:cNvPr id="10" name="Picture 9"/>
          <p:cNvPicPr>
            <a:picLocks noChangeAspect="1"/>
          </p:cNvPicPr>
          <p:nvPr/>
        </p:nvPicPr>
        <p:blipFill>
          <a:blip r:embed="rId3"/>
          <a:stretch>
            <a:fillRect/>
          </a:stretch>
        </p:blipFill>
        <p:spPr>
          <a:xfrm>
            <a:off x="2639060" y="2599055"/>
            <a:ext cx="3867150" cy="1310640"/>
          </a:xfrm>
          <a:prstGeom prst="rect">
            <a:avLst/>
          </a:prstGeom>
        </p:spPr>
      </p:pic>
      <p:sp>
        <p:nvSpPr>
          <p:cNvPr id="11" name="Text Box 10"/>
          <p:cNvSpPr txBox="1"/>
          <p:nvPr/>
        </p:nvSpPr>
        <p:spPr>
          <a:xfrm>
            <a:off x="3199130" y="4001770"/>
            <a:ext cx="2922905" cy="245110"/>
          </a:xfrm>
          <a:prstGeom prst="rect">
            <a:avLst/>
          </a:prstGeom>
          <a:noFill/>
        </p:spPr>
        <p:txBody>
          <a:bodyPr wrap="none" rtlCol="0">
            <a:spAutoFit/>
          </a:bodyPr>
          <a:lstStyle/>
          <a:p>
            <a:r>
              <a:rPr lang="en-US" sz="1000" b="1"/>
              <a:t>Hình 2. Các tính chất thống kê trên dữ liệu số</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5"/>
          <p:cNvSpPr/>
          <p:nvPr/>
        </p:nvSpPr>
        <p:spPr>
          <a:xfrm>
            <a:off x="1797484" y="3909921"/>
            <a:ext cx="1676236" cy="2233873"/>
          </a:xfrm>
          <a:custGeom>
            <a:avLst/>
            <a:gdLst/>
            <a:ahLst/>
            <a:cxnLst/>
            <a:rect l="l" t="t" r="r" b="b"/>
            <a:pathLst>
              <a:path w="51438" h="68550" extrusionOk="0">
                <a:moveTo>
                  <a:pt x="49569" y="1"/>
                </a:moveTo>
                <a:lnTo>
                  <a:pt x="39095" y="13877"/>
                </a:lnTo>
                <a:lnTo>
                  <a:pt x="36760" y="16946"/>
                </a:lnTo>
                <a:lnTo>
                  <a:pt x="35226" y="18947"/>
                </a:lnTo>
                <a:lnTo>
                  <a:pt x="15612" y="44866"/>
                </a:lnTo>
                <a:lnTo>
                  <a:pt x="1" y="68550"/>
                </a:lnTo>
                <a:lnTo>
                  <a:pt x="7306" y="68550"/>
                </a:lnTo>
                <a:lnTo>
                  <a:pt x="40563" y="16913"/>
                </a:lnTo>
                <a:lnTo>
                  <a:pt x="42731" y="13544"/>
                </a:lnTo>
                <a:lnTo>
                  <a:pt x="43165" y="12843"/>
                </a:lnTo>
                <a:lnTo>
                  <a:pt x="51437"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5" name="Google Shape;725;p45"/>
          <p:cNvSpPr/>
          <p:nvPr/>
        </p:nvSpPr>
        <p:spPr>
          <a:xfrm>
            <a:off x="5667192" y="3909921"/>
            <a:ext cx="1579484" cy="2233873"/>
          </a:xfrm>
          <a:custGeom>
            <a:avLst/>
            <a:gdLst/>
            <a:ahLst/>
            <a:cxnLst/>
            <a:rect l="l" t="t" r="r" b="b"/>
            <a:pathLst>
              <a:path w="48469" h="68550" extrusionOk="0">
                <a:moveTo>
                  <a:pt x="0" y="1"/>
                </a:moveTo>
                <a:cubicBezTo>
                  <a:pt x="434" y="2369"/>
                  <a:pt x="901" y="4904"/>
                  <a:pt x="1401" y="7606"/>
                </a:cubicBezTo>
                <a:cubicBezTo>
                  <a:pt x="4270" y="23250"/>
                  <a:pt x="8139" y="44566"/>
                  <a:pt x="12476" y="68550"/>
                </a:cubicBezTo>
                <a:lnTo>
                  <a:pt x="48468" y="68550"/>
                </a:lnTo>
                <a:lnTo>
                  <a:pt x="3336"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729" name="Google Shape;729;p45"/>
          <p:cNvGrpSpPr/>
          <p:nvPr/>
        </p:nvGrpSpPr>
        <p:grpSpPr>
          <a:xfrm>
            <a:off x="825" y="1189176"/>
            <a:ext cx="9144064" cy="4954618"/>
            <a:chOff x="825" y="1189176"/>
            <a:chExt cx="9144064" cy="4954618"/>
          </a:xfrm>
        </p:grpSpPr>
        <p:grpSp>
          <p:nvGrpSpPr>
            <p:cNvPr id="730" name="Google Shape;730;p45"/>
            <p:cNvGrpSpPr/>
            <p:nvPr/>
          </p:nvGrpSpPr>
          <p:grpSpPr>
            <a:xfrm>
              <a:off x="1797484" y="1189176"/>
              <a:ext cx="5450390" cy="4954618"/>
              <a:chOff x="1797484" y="1189176"/>
              <a:chExt cx="5450390" cy="4954618"/>
            </a:xfrm>
          </p:grpSpPr>
          <p:sp>
            <p:nvSpPr>
              <p:cNvPr id="731" name="Google Shape;731;p45"/>
              <p:cNvSpPr/>
              <p:nvPr/>
            </p:nvSpPr>
            <p:spPr>
              <a:xfrm>
                <a:off x="1797484" y="3909921"/>
                <a:ext cx="5450390" cy="2233873"/>
              </a:xfrm>
              <a:custGeom>
                <a:avLst/>
                <a:gdLst/>
                <a:ahLst/>
                <a:cxnLst/>
                <a:rect l="l" t="t" r="r" b="b"/>
                <a:pathLst>
                  <a:path w="167254" h="68550" extrusionOk="0">
                    <a:moveTo>
                      <a:pt x="45166" y="1"/>
                    </a:moveTo>
                    <a:lnTo>
                      <a:pt x="1" y="68550"/>
                    </a:lnTo>
                    <a:lnTo>
                      <a:pt x="167254" y="68550"/>
                    </a:lnTo>
                    <a:lnTo>
                      <a:pt x="122088"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2" name="Google Shape;732;p45"/>
              <p:cNvSpPr/>
              <p:nvPr/>
            </p:nvSpPr>
            <p:spPr>
              <a:xfrm>
                <a:off x="2332293" y="3909921"/>
                <a:ext cx="1776247" cy="2233873"/>
              </a:xfrm>
              <a:custGeom>
                <a:avLst/>
                <a:gdLst/>
                <a:ahLst/>
                <a:cxnLst/>
                <a:rect l="l" t="t" r="r" b="b"/>
                <a:pathLst>
                  <a:path w="54507" h="68550" extrusionOk="0">
                    <a:moveTo>
                      <a:pt x="44132" y="1"/>
                    </a:moveTo>
                    <a:lnTo>
                      <a:pt x="34325" y="15245"/>
                    </a:lnTo>
                    <a:lnTo>
                      <a:pt x="0" y="68550"/>
                    </a:lnTo>
                    <a:lnTo>
                      <a:pt x="23084" y="68550"/>
                    </a:lnTo>
                    <a:lnTo>
                      <a:pt x="45566" y="19514"/>
                    </a:lnTo>
                    <a:lnTo>
                      <a:pt x="54506"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3" name="Google Shape;733;p45"/>
              <p:cNvSpPr/>
              <p:nvPr/>
            </p:nvSpPr>
            <p:spPr>
              <a:xfrm>
                <a:off x="4495416" y="3909921"/>
                <a:ext cx="951164" cy="2233873"/>
              </a:xfrm>
              <a:custGeom>
                <a:avLst/>
                <a:gdLst/>
                <a:ahLst/>
                <a:cxnLst/>
                <a:rect l="l" t="t" r="r" b="b"/>
                <a:pathLst>
                  <a:path w="29188" h="68550" extrusionOk="0">
                    <a:moveTo>
                      <a:pt x="6838" y="1"/>
                    </a:moveTo>
                    <a:cubicBezTo>
                      <a:pt x="6171" y="6739"/>
                      <a:pt x="5337" y="14978"/>
                      <a:pt x="4403" y="24418"/>
                    </a:cubicBezTo>
                    <a:cubicBezTo>
                      <a:pt x="3136" y="37294"/>
                      <a:pt x="1601" y="52305"/>
                      <a:pt x="0" y="68550"/>
                    </a:cubicBezTo>
                    <a:lnTo>
                      <a:pt x="29188" y="68550"/>
                    </a:lnTo>
                    <a:lnTo>
                      <a:pt x="25151" y="12843"/>
                    </a:lnTo>
                    <a:lnTo>
                      <a:pt x="24217"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4" name="Google Shape;734;p45"/>
              <p:cNvSpPr/>
              <p:nvPr/>
            </p:nvSpPr>
            <p:spPr>
              <a:xfrm>
                <a:off x="3494294" y="3909921"/>
                <a:ext cx="935946" cy="2233873"/>
              </a:xfrm>
              <a:custGeom>
                <a:avLst/>
                <a:gdLst/>
                <a:ahLst/>
                <a:cxnLst/>
                <a:rect l="l" t="t" r="r" b="b"/>
                <a:pathLst>
                  <a:path w="28721" h="68550" extrusionOk="0">
                    <a:moveTo>
                      <a:pt x="28287" y="1"/>
                    </a:moveTo>
                    <a:lnTo>
                      <a:pt x="20215" y="19581"/>
                    </a:lnTo>
                    <a:lnTo>
                      <a:pt x="19081" y="22250"/>
                    </a:lnTo>
                    <a:lnTo>
                      <a:pt x="17613" y="25819"/>
                    </a:lnTo>
                    <a:lnTo>
                      <a:pt x="0" y="68550"/>
                    </a:lnTo>
                    <a:lnTo>
                      <a:pt x="3336" y="68550"/>
                    </a:lnTo>
                    <a:cubicBezTo>
                      <a:pt x="9140" y="52938"/>
                      <a:pt x="14411" y="38595"/>
                      <a:pt x="18880" y="26586"/>
                    </a:cubicBezTo>
                    <a:cubicBezTo>
                      <a:pt x="19314" y="25419"/>
                      <a:pt x="19714" y="24251"/>
                      <a:pt x="20148" y="23117"/>
                    </a:cubicBezTo>
                    <a:cubicBezTo>
                      <a:pt x="20515" y="22116"/>
                      <a:pt x="20915" y="21116"/>
                      <a:pt x="21282" y="20115"/>
                    </a:cubicBezTo>
                    <a:cubicBezTo>
                      <a:pt x="24284" y="11976"/>
                      <a:pt x="26819" y="5138"/>
                      <a:pt x="28721" y="1"/>
                    </a:cubicBez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5" name="Google Shape;735;p45"/>
              <p:cNvSpPr/>
              <p:nvPr/>
            </p:nvSpPr>
            <p:spPr>
              <a:xfrm>
                <a:off x="4340389" y="1189176"/>
                <a:ext cx="463101" cy="232642"/>
              </a:xfrm>
              <a:custGeom>
                <a:avLst/>
                <a:gdLst/>
                <a:ahLst/>
                <a:cxnLst/>
                <a:rect l="l" t="t" r="r" b="b"/>
                <a:pathLst>
                  <a:path w="14211" h="7139" extrusionOk="0">
                    <a:moveTo>
                      <a:pt x="7106" y="0"/>
                    </a:moveTo>
                    <a:lnTo>
                      <a:pt x="1" y="7139"/>
                    </a:lnTo>
                    <a:lnTo>
                      <a:pt x="14211" y="7139"/>
                    </a:lnTo>
                    <a:lnTo>
                      <a:pt x="71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6" name="Google Shape;736;p45"/>
              <p:cNvSpPr/>
              <p:nvPr/>
            </p:nvSpPr>
            <p:spPr>
              <a:xfrm>
                <a:off x="4390409" y="1421779"/>
                <a:ext cx="362015" cy="183761"/>
              </a:xfrm>
              <a:custGeom>
                <a:avLst/>
                <a:gdLst/>
                <a:ahLst/>
                <a:cxnLst/>
                <a:rect l="l" t="t" r="r" b="b"/>
                <a:pathLst>
                  <a:path w="11109" h="5639" extrusionOk="0">
                    <a:moveTo>
                      <a:pt x="0" y="1"/>
                    </a:moveTo>
                    <a:lnTo>
                      <a:pt x="0" y="5638"/>
                    </a:lnTo>
                    <a:lnTo>
                      <a:pt x="11108" y="5638"/>
                    </a:lnTo>
                    <a:lnTo>
                      <a:pt x="111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7" name="Google Shape;737;p45"/>
              <p:cNvSpPr/>
              <p:nvPr/>
            </p:nvSpPr>
            <p:spPr>
              <a:xfrm>
                <a:off x="4249082" y="1960955"/>
                <a:ext cx="645721" cy="1395755"/>
              </a:xfrm>
              <a:custGeom>
                <a:avLst/>
                <a:gdLst/>
                <a:ahLst/>
                <a:cxnLst/>
                <a:rect l="l" t="t" r="r" b="b"/>
                <a:pathLst>
                  <a:path w="19815" h="42831" extrusionOk="0">
                    <a:moveTo>
                      <a:pt x="3803" y="0"/>
                    </a:moveTo>
                    <a:lnTo>
                      <a:pt x="1" y="42831"/>
                    </a:lnTo>
                    <a:lnTo>
                      <a:pt x="19815" y="42831"/>
                    </a:lnTo>
                    <a:lnTo>
                      <a:pt x="160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8" name="Google Shape;738;p45"/>
              <p:cNvSpPr/>
              <p:nvPr/>
            </p:nvSpPr>
            <p:spPr>
              <a:xfrm>
                <a:off x="4340389" y="1682666"/>
                <a:ext cx="463101" cy="215273"/>
              </a:xfrm>
              <a:custGeom>
                <a:avLst/>
                <a:gdLst/>
                <a:ahLst/>
                <a:cxnLst/>
                <a:rect l="l" t="t" r="r" b="b"/>
                <a:pathLst>
                  <a:path w="14211" h="6606" extrusionOk="0">
                    <a:moveTo>
                      <a:pt x="1" y="1"/>
                    </a:moveTo>
                    <a:lnTo>
                      <a:pt x="1001" y="6605"/>
                    </a:lnTo>
                    <a:lnTo>
                      <a:pt x="13210" y="6605"/>
                    </a:lnTo>
                    <a:lnTo>
                      <a:pt x="142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9" name="Google Shape;739;p45"/>
              <p:cNvSpPr/>
              <p:nvPr/>
            </p:nvSpPr>
            <p:spPr>
              <a:xfrm>
                <a:off x="4408886" y="1442438"/>
                <a:ext cx="326136" cy="142440"/>
              </a:xfrm>
              <a:custGeom>
                <a:avLst/>
                <a:gdLst/>
                <a:ahLst/>
                <a:cxnLst/>
                <a:rect l="l" t="t" r="r" b="b"/>
                <a:pathLst>
                  <a:path w="10008" h="4371" extrusionOk="0">
                    <a:moveTo>
                      <a:pt x="0" y="1"/>
                    </a:moveTo>
                    <a:lnTo>
                      <a:pt x="0" y="4370"/>
                    </a:lnTo>
                    <a:lnTo>
                      <a:pt x="2802" y="4370"/>
                    </a:lnTo>
                    <a:lnTo>
                      <a:pt x="2802" y="1"/>
                    </a:lnTo>
                    <a:close/>
                    <a:moveTo>
                      <a:pt x="3203" y="1"/>
                    </a:moveTo>
                    <a:lnTo>
                      <a:pt x="3203" y="4370"/>
                    </a:lnTo>
                    <a:lnTo>
                      <a:pt x="6805" y="4370"/>
                    </a:lnTo>
                    <a:lnTo>
                      <a:pt x="6805" y="1"/>
                    </a:lnTo>
                    <a:close/>
                    <a:moveTo>
                      <a:pt x="7205" y="1"/>
                    </a:moveTo>
                    <a:lnTo>
                      <a:pt x="7205" y="4370"/>
                    </a:lnTo>
                    <a:lnTo>
                      <a:pt x="10007" y="4370"/>
                    </a:lnTo>
                    <a:lnTo>
                      <a:pt x="10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0" name="Google Shape;740;p45"/>
              <p:cNvSpPr/>
              <p:nvPr/>
            </p:nvSpPr>
            <p:spPr>
              <a:xfrm>
                <a:off x="4431696" y="1960955"/>
                <a:ext cx="280481" cy="1395755"/>
              </a:xfrm>
              <a:custGeom>
                <a:avLst/>
                <a:gdLst/>
                <a:ahLst/>
                <a:cxnLst/>
                <a:rect l="l" t="t" r="r" b="b"/>
                <a:pathLst>
                  <a:path w="8607" h="42831" extrusionOk="0">
                    <a:moveTo>
                      <a:pt x="1669" y="0"/>
                    </a:moveTo>
                    <a:lnTo>
                      <a:pt x="1" y="42831"/>
                    </a:lnTo>
                    <a:lnTo>
                      <a:pt x="8607" y="42831"/>
                    </a:lnTo>
                    <a:lnTo>
                      <a:pt x="69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1" name="Google Shape;741;p45"/>
              <p:cNvSpPr/>
              <p:nvPr/>
            </p:nvSpPr>
            <p:spPr>
              <a:xfrm>
                <a:off x="4658889" y="1960955"/>
                <a:ext cx="235901" cy="1395755"/>
              </a:xfrm>
              <a:custGeom>
                <a:avLst/>
                <a:gdLst/>
                <a:ahLst/>
                <a:cxnLst/>
                <a:rect l="l" t="t" r="r" b="b"/>
                <a:pathLst>
                  <a:path w="7239" h="42831" extrusionOk="0">
                    <a:moveTo>
                      <a:pt x="0" y="0"/>
                    </a:moveTo>
                    <a:lnTo>
                      <a:pt x="1635" y="42831"/>
                    </a:lnTo>
                    <a:lnTo>
                      <a:pt x="7239" y="42831"/>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2" name="Google Shape;742;p45"/>
              <p:cNvSpPr/>
              <p:nvPr/>
            </p:nvSpPr>
            <p:spPr>
              <a:xfrm>
                <a:off x="4658889" y="1682666"/>
                <a:ext cx="144591" cy="215273"/>
              </a:xfrm>
              <a:custGeom>
                <a:avLst/>
                <a:gdLst/>
                <a:ahLst/>
                <a:cxnLst/>
                <a:rect l="l" t="t" r="r" b="b"/>
                <a:pathLst>
                  <a:path w="4437" h="6606" extrusionOk="0">
                    <a:moveTo>
                      <a:pt x="567" y="1"/>
                    </a:moveTo>
                    <a:lnTo>
                      <a:pt x="0" y="6605"/>
                    </a:lnTo>
                    <a:lnTo>
                      <a:pt x="3436" y="6605"/>
                    </a:ln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3" name="Google Shape;743;p45"/>
              <p:cNvSpPr/>
              <p:nvPr/>
            </p:nvSpPr>
            <p:spPr>
              <a:xfrm>
                <a:off x="4455615" y="1682666"/>
                <a:ext cx="232675" cy="215273"/>
              </a:xfrm>
              <a:custGeom>
                <a:avLst/>
                <a:gdLst/>
                <a:ahLst/>
                <a:cxnLst/>
                <a:rect l="l" t="t" r="r" b="b"/>
                <a:pathLst>
                  <a:path w="7140" h="6606" extrusionOk="0">
                    <a:moveTo>
                      <a:pt x="1" y="1"/>
                    </a:moveTo>
                    <a:lnTo>
                      <a:pt x="935" y="6605"/>
                    </a:lnTo>
                    <a:lnTo>
                      <a:pt x="6238" y="6605"/>
                    </a:lnTo>
                    <a:lnTo>
                      <a:pt x="71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4" name="Google Shape;744;p45"/>
              <p:cNvSpPr/>
              <p:nvPr/>
            </p:nvSpPr>
            <p:spPr>
              <a:xfrm>
                <a:off x="4404519" y="1952254"/>
                <a:ext cx="26135" cy="77200"/>
              </a:xfrm>
              <a:custGeom>
                <a:avLst/>
                <a:gdLst/>
                <a:ahLst/>
                <a:cxnLst/>
                <a:rect l="l" t="t" r="r" b="b"/>
                <a:pathLst>
                  <a:path w="802" h="2369" extrusionOk="0">
                    <a:moveTo>
                      <a:pt x="1" y="0"/>
                    </a:moveTo>
                    <a:lnTo>
                      <a:pt x="1" y="2369"/>
                    </a:lnTo>
                    <a:lnTo>
                      <a:pt x="801" y="236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5" name="Google Shape;745;p45"/>
              <p:cNvSpPr/>
              <p:nvPr/>
            </p:nvSpPr>
            <p:spPr>
              <a:xfrm>
                <a:off x="4558881" y="1952254"/>
                <a:ext cx="26135" cy="77200"/>
              </a:xfrm>
              <a:custGeom>
                <a:avLst/>
                <a:gdLst/>
                <a:ahLst/>
                <a:cxnLst/>
                <a:rect l="l" t="t" r="r" b="b"/>
                <a:pathLst>
                  <a:path w="802" h="2369" extrusionOk="0">
                    <a:moveTo>
                      <a:pt x="1" y="0"/>
                    </a:moveTo>
                    <a:lnTo>
                      <a:pt x="1" y="2369"/>
                    </a:lnTo>
                    <a:lnTo>
                      <a:pt x="801" y="236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6" name="Google Shape;746;p45"/>
              <p:cNvSpPr/>
              <p:nvPr/>
            </p:nvSpPr>
            <p:spPr>
              <a:xfrm>
                <a:off x="4713243" y="1952254"/>
                <a:ext cx="26103" cy="77200"/>
              </a:xfrm>
              <a:custGeom>
                <a:avLst/>
                <a:gdLst/>
                <a:ahLst/>
                <a:cxnLst/>
                <a:rect l="l" t="t" r="r" b="b"/>
                <a:pathLst>
                  <a:path w="801" h="2369" extrusionOk="0">
                    <a:moveTo>
                      <a:pt x="0" y="0"/>
                    </a:moveTo>
                    <a:lnTo>
                      <a:pt x="0" y="2369"/>
                    </a:lnTo>
                    <a:lnTo>
                      <a:pt x="801" y="236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7" name="Google Shape;747;p45"/>
              <p:cNvSpPr/>
              <p:nvPr/>
            </p:nvSpPr>
            <p:spPr>
              <a:xfrm>
                <a:off x="4538222" y="2147903"/>
                <a:ext cx="67424" cy="120704"/>
              </a:xfrm>
              <a:custGeom>
                <a:avLst/>
                <a:gdLst/>
                <a:ahLst/>
                <a:cxnLst/>
                <a:rect l="l" t="t" r="r" b="b"/>
                <a:pathLst>
                  <a:path w="2069" h="3704" extrusionOk="0">
                    <a:moveTo>
                      <a:pt x="1035" y="0"/>
                    </a:moveTo>
                    <a:cubicBezTo>
                      <a:pt x="434" y="67"/>
                      <a:pt x="1" y="568"/>
                      <a:pt x="67" y="1168"/>
                    </a:cubicBezTo>
                    <a:lnTo>
                      <a:pt x="67" y="3703"/>
                    </a:lnTo>
                    <a:lnTo>
                      <a:pt x="2036" y="3703"/>
                    </a:lnTo>
                    <a:lnTo>
                      <a:pt x="2036" y="1168"/>
                    </a:lnTo>
                    <a:cubicBezTo>
                      <a:pt x="2069" y="568"/>
                      <a:pt x="1635" y="67"/>
                      <a:pt x="1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8" name="Google Shape;748;p45"/>
              <p:cNvSpPr/>
              <p:nvPr/>
            </p:nvSpPr>
            <p:spPr>
              <a:xfrm>
                <a:off x="4538222" y="2508799"/>
                <a:ext cx="67424" cy="120672"/>
              </a:xfrm>
              <a:custGeom>
                <a:avLst/>
                <a:gdLst/>
                <a:ahLst/>
                <a:cxnLst/>
                <a:rect l="l" t="t" r="r" b="b"/>
                <a:pathLst>
                  <a:path w="2069" h="3703" extrusionOk="0">
                    <a:moveTo>
                      <a:pt x="1035" y="0"/>
                    </a:moveTo>
                    <a:cubicBezTo>
                      <a:pt x="434" y="33"/>
                      <a:pt x="1" y="567"/>
                      <a:pt x="67" y="1168"/>
                    </a:cubicBezTo>
                    <a:lnTo>
                      <a:pt x="67" y="3703"/>
                    </a:lnTo>
                    <a:lnTo>
                      <a:pt x="2036" y="3703"/>
                    </a:lnTo>
                    <a:lnTo>
                      <a:pt x="2036" y="1168"/>
                    </a:lnTo>
                    <a:cubicBezTo>
                      <a:pt x="2069" y="567"/>
                      <a:pt x="1635" y="33"/>
                      <a:pt x="1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9" name="Google Shape;749;p45"/>
              <p:cNvSpPr/>
              <p:nvPr/>
            </p:nvSpPr>
            <p:spPr>
              <a:xfrm>
                <a:off x="4538222" y="2868586"/>
                <a:ext cx="67424" cy="121779"/>
              </a:xfrm>
              <a:custGeom>
                <a:avLst/>
                <a:gdLst/>
                <a:ahLst/>
                <a:cxnLst/>
                <a:rect l="l" t="t" r="r" b="b"/>
                <a:pathLst>
                  <a:path w="2069" h="3737" extrusionOk="0">
                    <a:moveTo>
                      <a:pt x="1035" y="0"/>
                    </a:moveTo>
                    <a:cubicBezTo>
                      <a:pt x="434" y="67"/>
                      <a:pt x="1" y="601"/>
                      <a:pt x="67" y="1201"/>
                    </a:cubicBezTo>
                    <a:lnTo>
                      <a:pt x="67" y="3736"/>
                    </a:lnTo>
                    <a:lnTo>
                      <a:pt x="2036" y="3736"/>
                    </a:lnTo>
                    <a:lnTo>
                      <a:pt x="2036" y="1201"/>
                    </a:lnTo>
                    <a:cubicBezTo>
                      <a:pt x="2069" y="601"/>
                      <a:pt x="1635" y="67"/>
                      <a:pt x="1035" y="34"/>
                    </a:cubicBezTo>
                    <a:lnTo>
                      <a:pt x="1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0" name="Google Shape;750;p45"/>
              <p:cNvSpPr/>
              <p:nvPr/>
            </p:nvSpPr>
            <p:spPr>
              <a:xfrm>
                <a:off x="4164292" y="3212081"/>
                <a:ext cx="815307" cy="384826"/>
              </a:xfrm>
              <a:custGeom>
                <a:avLst/>
                <a:gdLst/>
                <a:ahLst/>
                <a:cxnLst/>
                <a:rect l="l" t="t" r="r" b="b"/>
                <a:pathLst>
                  <a:path w="25019" h="11809" extrusionOk="0">
                    <a:moveTo>
                      <a:pt x="1335" y="0"/>
                    </a:moveTo>
                    <a:lnTo>
                      <a:pt x="1" y="11809"/>
                    </a:lnTo>
                    <a:lnTo>
                      <a:pt x="25019" y="11809"/>
                    </a:lnTo>
                    <a:lnTo>
                      <a:pt x="2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1" name="Google Shape;751;p45"/>
              <p:cNvSpPr/>
              <p:nvPr/>
            </p:nvSpPr>
            <p:spPr>
              <a:xfrm>
                <a:off x="4394743" y="3212081"/>
                <a:ext cx="355497" cy="384826"/>
              </a:xfrm>
              <a:custGeom>
                <a:avLst/>
                <a:gdLst/>
                <a:ahLst/>
                <a:cxnLst/>
                <a:rect l="l" t="t" r="r" b="b"/>
                <a:pathLst>
                  <a:path w="10909" h="11809" extrusionOk="0">
                    <a:moveTo>
                      <a:pt x="568" y="0"/>
                    </a:moveTo>
                    <a:lnTo>
                      <a:pt x="1" y="11809"/>
                    </a:lnTo>
                    <a:lnTo>
                      <a:pt x="10908" y="11809"/>
                    </a:lnTo>
                    <a:lnTo>
                      <a:pt x="10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2" name="Google Shape;752;p45"/>
              <p:cNvSpPr/>
              <p:nvPr/>
            </p:nvSpPr>
            <p:spPr>
              <a:xfrm>
                <a:off x="4730612" y="3212081"/>
                <a:ext cx="248968" cy="384826"/>
              </a:xfrm>
              <a:custGeom>
                <a:avLst/>
                <a:gdLst/>
                <a:ahLst/>
                <a:cxnLst/>
                <a:rect l="l" t="t" r="r" b="b"/>
                <a:pathLst>
                  <a:path w="7640" h="11809" extrusionOk="0">
                    <a:moveTo>
                      <a:pt x="1" y="0"/>
                    </a:moveTo>
                    <a:lnTo>
                      <a:pt x="601" y="11809"/>
                    </a:lnTo>
                    <a:lnTo>
                      <a:pt x="7640" y="11809"/>
                    </a:lnTo>
                    <a:lnTo>
                      <a:pt x="6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3" name="Google Shape;753;p45"/>
              <p:cNvSpPr/>
              <p:nvPr/>
            </p:nvSpPr>
            <p:spPr>
              <a:xfrm>
                <a:off x="4114969" y="3587086"/>
                <a:ext cx="910951" cy="41321"/>
              </a:xfrm>
              <a:custGeom>
                <a:avLst/>
                <a:gdLst/>
                <a:ahLst/>
                <a:cxnLst/>
                <a:rect l="l" t="t" r="r" b="b"/>
                <a:pathLst>
                  <a:path w="27954" h="1268" extrusionOk="0">
                    <a:moveTo>
                      <a:pt x="0" y="0"/>
                    </a:moveTo>
                    <a:lnTo>
                      <a:pt x="0" y="1268"/>
                    </a:lnTo>
                    <a:lnTo>
                      <a:pt x="27953" y="1268"/>
                    </a:lnTo>
                    <a:lnTo>
                      <a:pt x="27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4" name="Google Shape;754;p45"/>
              <p:cNvSpPr/>
              <p:nvPr/>
            </p:nvSpPr>
            <p:spPr>
              <a:xfrm>
                <a:off x="4081274" y="3619705"/>
                <a:ext cx="978342" cy="23919"/>
              </a:xfrm>
              <a:custGeom>
                <a:avLst/>
                <a:gdLst/>
                <a:ahLst/>
                <a:cxnLst/>
                <a:rect l="l" t="t" r="r" b="b"/>
                <a:pathLst>
                  <a:path w="30022" h="734" extrusionOk="0">
                    <a:moveTo>
                      <a:pt x="0" y="0"/>
                    </a:moveTo>
                    <a:lnTo>
                      <a:pt x="0" y="734"/>
                    </a:lnTo>
                    <a:lnTo>
                      <a:pt x="30022" y="734"/>
                    </a:lnTo>
                    <a:lnTo>
                      <a:pt x="300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5" name="Google Shape;755;p45"/>
              <p:cNvSpPr/>
              <p:nvPr/>
            </p:nvSpPr>
            <p:spPr>
              <a:xfrm>
                <a:off x="4340389" y="1539188"/>
                <a:ext cx="463101" cy="97860"/>
              </a:xfrm>
              <a:custGeom>
                <a:avLst/>
                <a:gdLst/>
                <a:ahLst/>
                <a:cxnLst/>
                <a:rect l="l" t="t" r="r" b="b"/>
                <a:pathLst>
                  <a:path w="14211" h="3003" extrusionOk="0">
                    <a:moveTo>
                      <a:pt x="3503" y="868"/>
                    </a:moveTo>
                    <a:lnTo>
                      <a:pt x="3503" y="1702"/>
                    </a:lnTo>
                    <a:lnTo>
                      <a:pt x="268" y="1702"/>
                    </a:lnTo>
                    <a:lnTo>
                      <a:pt x="268" y="868"/>
                    </a:lnTo>
                    <a:close/>
                    <a:moveTo>
                      <a:pt x="6972" y="868"/>
                    </a:moveTo>
                    <a:lnTo>
                      <a:pt x="6972" y="1702"/>
                    </a:lnTo>
                    <a:lnTo>
                      <a:pt x="3770" y="1702"/>
                    </a:lnTo>
                    <a:lnTo>
                      <a:pt x="3770" y="868"/>
                    </a:lnTo>
                    <a:close/>
                    <a:moveTo>
                      <a:pt x="10408" y="868"/>
                    </a:moveTo>
                    <a:lnTo>
                      <a:pt x="10408" y="1702"/>
                    </a:lnTo>
                    <a:lnTo>
                      <a:pt x="7239" y="1702"/>
                    </a:lnTo>
                    <a:lnTo>
                      <a:pt x="7239" y="868"/>
                    </a:lnTo>
                    <a:close/>
                    <a:moveTo>
                      <a:pt x="13944" y="868"/>
                    </a:moveTo>
                    <a:lnTo>
                      <a:pt x="13944" y="1702"/>
                    </a:lnTo>
                    <a:lnTo>
                      <a:pt x="10708" y="1702"/>
                    </a:lnTo>
                    <a:lnTo>
                      <a:pt x="10708" y="868"/>
                    </a:lnTo>
                    <a:close/>
                    <a:moveTo>
                      <a:pt x="1" y="0"/>
                    </a:moveTo>
                    <a:lnTo>
                      <a:pt x="1" y="2035"/>
                    </a:lnTo>
                    <a:lnTo>
                      <a:pt x="134" y="2035"/>
                    </a:lnTo>
                    <a:lnTo>
                      <a:pt x="6138" y="3003"/>
                    </a:lnTo>
                    <a:lnTo>
                      <a:pt x="14077" y="2035"/>
                    </a:lnTo>
                    <a:lnTo>
                      <a:pt x="14211" y="2035"/>
                    </a:lnTo>
                    <a:lnTo>
                      <a:pt x="14211" y="0"/>
                    </a:lnTo>
                    <a:lnTo>
                      <a:pt x="13944" y="0"/>
                    </a:lnTo>
                    <a:lnTo>
                      <a:pt x="13944" y="534"/>
                    </a:lnTo>
                    <a:lnTo>
                      <a:pt x="10708" y="534"/>
                    </a:lnTo>
                    <a:lnTo>
                      <a:pt x="10708" y="0"/>
                    </a:lnTo>
                    <a:lnTo>
                      <a:pt x="10442" y="0"/>
                    </a:lnTo>
                    <a:lnTo>
                      <a:pt x="10442" y="534"/>
                    </a:lnTo>
                    <a:lnTo>
                      <a:pt x="7239" y="534"/>
                    </a:lnTo>
                    <a:lnTo>
                      <a:pt x="7239" y="0"/>
                    </a:lnTo>
                    <a:lnTo>
                      <a:pt x="6972" y="0"/>
                    </a:lnTo>
                    <a:lnTo>
                      <a:pt x="6972" y="534"/>
                    </a:lnTo>
                    <a:lnTo>
                      <a:pt x="3803" y="534"/>
                    </a:lnTo>
                    <a:lnTo>
                      <a:pt x="3803" y="0"/>
                    </a:lnTo>
                    <a:lnTo>
                      <a:pt x="3503" y="0"/>
                    </a:lnTo>
                    <a:lnTo>
                      <a:pt x="3503" y="534"/>
                    </a:lnTo>
                    <a:lnTo>
                      <a:pt x="268" y="534"/>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6" name="Google Shape;756;p45"/>
              <p:cNvSpPr/>
              <p:nvPr/>
            </p:nvSpPr>
            <p:spPr>
              <a:xfrm>
                <a:off x="4553439" y="1756572"/>
                <a:ext cx="36987" cy="67456"/>
              </a:xfrm>
              <a:custGeom>
                <a:avLst/>
                <a:gdLst/>
                <a:ahLst/>
                <a:cxnLst/>
                <a:rect l="l" t="t" r="r" b="b"/>
                <a:pathLst>
                  <a:path w="1135" h="2070" extrusionOk="0">
                    <a:moveTo>
                      <a:pt x="568" y="1"/>
                    </a:moveTo>
                    <a:cubicBezTo>
                      <a:pt x="234" y="34"/>
                      <a:pt x="1" y="334"/>
                      <a:pt x="1" y="668"/>
                    </a:cubicBezTo>
                    <a:lnTo>
                      <a:pt x="1" y="2069"/>
                    </a:lnTo>
                    <a:lnTo>
                      <a:pt x="1135" y="2069"/>
                    </a:lnTo>
                    <a:lnTo>
                      <a:pt x="1135" y="668"/>
                    </a:lnTo>
                    <a:cubicBezTo>
                      <a:pt x="1135" y="334"/>
                      <a:pt x="901" y="34"/>
                      <a:pt x="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7" name="Google Shape;757;p45"/>
              <p:cNvSpPr/>
              <p:nvPr/>
            </p:nvSpPr>
            <p:spPr>
              <a:xfrm>
                <a:off x="4390409" y="1756572"/>
                <a:ext cx="45688" cy="67456"/>
              </a:xfrm>
              <a:custGeom>
                <a:avLst/>
                <a:gdLst/>
                <a:ahLst/>
                <a:cxnLst/>
                <a:rect l="l" t="t" r="r" b="b"/>
                <a:pathLst>
                  <a:path w="1402" h="2070" extrusionOk="0">
                    <a:moveTo>
                      <a:pt x="567" y="1"/>
                    </a:moveTo>
                    <a:cubicBezTo>
                      <a:pt x="234" y="34"/>
                      <a:pt x="0" y="334"/>
                      <a:pt x="100" y="668"/>
                    </a:cubicBezTo>
                    <a:lnTo>
                      <a:pt x="300" y="2069"/>
                    </a:lnTo>
                    <a:lnTo>
                      <a:pt x="1401" y="2069"/>
                    </a:lnTo>
                    <a:lnTo>
                      <a:pt x="1201" y="668"/>
                    </a:lnTo>
                    <a:cubicBezTo>
                      <a:pt x="1168" y="301"/>
                      <a:pt x="901" y="34"/>
                      <a:pt x="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8" name="Google Shape;758;p45"/>
              <p:cNvSpPr/>
              <p:nvPr/>
            </p:nvSpPr>
            <p:spPr>
              <a:xfrm>
                <a:off x="4707801" y="1756572"/>
                <a:ext cx="45688" cy="67456"/>
              </a:xfrm>
              <a:custGeom>
                <a:avLst/>
                <a:gdLst/>
                <a:ahLst/>
                <a:cxnLst/>
                <a:rect l="l" t="t" r="r" b="b"/>
                <a:pathLst>
                  <a:path w="1402" h="2070" extrusionOk="0">
                    <a:moveTo>
                      <a:pt x="834" y="1"/>
                    </a:moveTo>
                    <a:cubicBezTo>
                      <a:pt x="501" y="34"/>
                      <a:pt x="234" y="301"/>
                      <a:pt x="201" y="668"/>
                    </a:cubicBezTo>
                    <a:lnTo>
                      <a:pt x="0" y="2069"/>
                    </a:lnTo>
                    <a:lnTo>
                      <a:pt x="1101" y="2069"/>
                    </a:lnTo>
                    <a:lnTo>
                      <a:pt x="1301" y="668"/>
                    </a:lnTo>
                    <a:cubicBezTo>
                      <a:pt x="1401" y="334"/>
                      <a:pt x="1168" y="34"/>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9" name="Google Shape;759;p45"/>
              <p:cNvSpPr/>
              <p:nvPr/>
            </p:nvSpPr>
            <p:spPr>
              <a:xfrm>
                <a:off x="4340389" y="1605501"/>
                <a:ext cx="463101" cy="77200"/>
              </a:xfrm>
              <a:custGeom>
                <a:avLst/>
                <a:gdLst/>
                <a:ahLst/>
                <a:cxnLst/>
                <a:rect l="l" t="t" r="r" b="b"/>
                <a:pathLst>
                  <a:path w="14211" h="2369" extrusionOk="0">
                    <a:moveTo>
                      <a:pt x="1" y="0"/>
                    </a:moveTo>
                    <a:lnTo>
                      <a:pt x="1" y="2369"/>
                    </a:lnTo>
                    <a:lnTo>
                      <a:pt x="14211" y="2369"/>
                    </a:lnTo>
                    <a:lnTo>
                      <a:pt x="142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0" name="Google Shape;760;p45"/>
              <p:cNvSpPr/>
              <p:nvPr/>
            </p:nvSpPr>
            <p:spPr>
              <a:xfrm>
                <a:off x="4340389" y="1897900"/>
                <a:ext cx="463101" cy="63089"/>
              </a:xfrm>
              <a:custGeom>
                <a:avLst/>
                <a:gdLst/>
                <a:ahLst/>
                <a:cxnLst/>
                <a:rect l="l" t="t" r="r" b="b"/>
                <a:pathLst>
                  <a:path w="14211" h="1936" extrusionOk="0">
                    <a:moveTo>
                      <a:pt x="1" y="0"/>
                    </a:moveTo>
                    <a:lnTo>
                      <a:pt x="1" y="1935"/>
                    </a:lnTo>
                    <a:lnTo>
                      <a:pt x="14211" y="1935"/>
                    </a:lnTo>
                    <a:lnTo>
                      <a:pt x="142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1" name="Google Shape;761;p45"/>
              <p:cNvSpPr/>
              <p:nvPr/>
            </p:nvSpPr>
            <p:spPr>
              <a:xfrm>
                <a:off x="3269285" y="3643591"/>
                <a:ext cx="2506696" cy="266370"/>
              </a:xfrm>
              <a:custGeom>
                <a:avLst/>
                <a:gdLst/>
                <a:ahLst/>
                <a:cxnLst/>
                <a:rect l="l" t="t" r="r" b="b"/>
                <a:pathLst>
                  <a:path w="76922" h="8174" extrusionOk="0">
                    <a:moveTo>
                      <a:pt x="23784" y="1"/>
                    </a:moveTo>
                    <a:lnTo>
                      <a:pt x="22416" y="1502"/>
                    </a:lnTo>
                    <a:lnTo>
                      <a:pt x="15345" y="1502"/>
                    </a:lnTo>
                    <a:lnTo>
                      <a:pt x="13143" y="3970"/>
                    </a:lnTo>
                    <a:lnTo>
                      <a:pt x="6271" y="3970"/>
                    </a:lnTo>
                    <a:lnTo>
                      <a:pt x="4337" y="6139"/>
                    </a:lnTo>
                    <a:lnTo>
                      <a:pt x="1835" y="6139"/>
                    </a:lnTo>
                    <a:lnTo>
                      <a:pt x="0" y="8174"/>
                    </a:lnTo>
                    <a:lnTo>
                      <a:pt x="76922" y="8174"/>
                    </a:lnTo>
                    <a:lnTo>
                      <a:pt x="72485" y="3970"/>
                    </a:lnTo>
                    <a:lnTo>
                      <a:pt x="69183" y="3970"/>
                    </a:lnTo>
                    <a:lnTo>
                      <a:pt x="67115" y="2069"/>
                    </a:lnTo>
                    <a:lnTo>
                      <a:pt x="58509" y="2069"/>
                    </a:lnTo>
                    <a:lnTo>
                      <a:pt x="566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2" name="Google Shape;762;p45"/>
              <p:cNvSpPr/>
              <p:nvPr/>
            </p:nvSpPr>
            <p:spPr>
              <a:xfrm>
                <a:off x="3410579" y="3772960"/>
                <a:ext cx="955531" cy="70682"/>
              </a:xfrm>
              <a:custGeom>
                <a:avLst/>
                <a:gdLst/>
                <a:ahLst/>
                <a:cxnLst/>
                <a:rect l="l" t="t" r="r" b="b"/>
                <a:pathLst>
                  <a:path w="29322" h="2169" extrusionOk="0">
                    <a:moveTo>
                      <a:pt x="1935" y="0"/>
                    </a:moveTo>
                    <a:lnTo>
                      <a:pt x="1" y="2169"/>
                    </a:lnTo>
                    <a:lnTo>
                      <a:pt x="29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3" name="Google Shape;763;p45"/>
              <p:cNvSpPr/>
              <p:nvPr/>
            </p:nvSpPr>
            <p:spPr>
              <a:xfrm>
                <a:off x="4945435" y="3772960"/>
                <a:ext cx="739182" cy="51130"/>
              </a:xfrm>
              <a:custGeom>
                <a:avLst/>
                <a:gdLst/>
                <a:ahLst/>
                <a:cxnLst/>
                <a:rect l="l" t="t" r="r" b="b"/>
                <a:pathLst>
                  <a:path w="22683" h="1569" extrusionOk="0">
                    <a:moveTo>
                      <a:pt x="21048" y="0"/>
                    </a:moveTo>
                    <a:lnTo>
                      <a:pt x="0" y="768"/>
                    </a:lnTo>
                    <a:lnTo>
                      <a:pt x="22683" y="1568"/>
                    </a:lnTo>
                    <a:lnTo>
                      <a:pt x="210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764" name="Google Shape;764;p45"/>
            <p:cNvSpPr/>
            <p:nvPr/>
          </p:nvSpPr>
          <p:spPr>
            <a:xfrm>
              <a:off x="825" y="3909925"/>
              <a:ext cx="9144064" cy="2091863"/>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4" name="Text Box 3"/>
          <p:cNvSpPr txBox="1"/>
          <p:nvPr/>
        </p:nvSpPr>
        <p:spPr>
          <a:xfrm>
            <a:off x="1009650" y="55880"/>
            <a:ext cx="7120890" cy="398780"/>
          </a:xfrm>
          <a:prstGeom prst="rect">
            <a:avLst/>
          </a:prstGeom>
          <a:noFill/>
        </p:spPr>
        <p:txBody>
          <a:bodyPr wrap="none" rtlCol="0" anchor="t">
            <a:spAutoFit/>
          </a:bodyPr>
          <a:lstStyle/>
          <a:p>
            <a:pPr algn="l">
              <a:buSzPts val="4000"/>
            </a:pPr>
            <a:r>
              <a:rPr sz="2000" b="1">
                <a:solidFill>
                  <a:schemeClr val="tx1"/>
                </a:solidFill>
                <a:latin typeface="Arial" panose="020B0604020202020204" pitchFamily="34" charset="0"/>
                <a:cs typeface="Arial" panose="020B0604020202020204" pitchFamily="34" charset="0"/>
                <a:sym typeface="+mn-ea"/>
              </a:rPr>
              <a:t>3. Phân Tích Khám Phá Dữ Liệu (EDA): Cái Nhìn Đầu Tiên</a:t>
            </a:r>
          </a:p>
        </p:txBody>
      </p:sp>
      <p:sp>
        <p:nvSpPr>
          <p:cNvPr id="5" name="Text Box 4"/>
          <p:cNvSpPr txBox="1"/>
          <p:nvPr/>
        </p:nvSpPr>
        <p:spPr>
          <a:xfrm>
            <a:off x="3142615" y="454660"/>
            <a:ext cx="2760980" cy="829945"/>
          </a:xfrm>
          <a:prstGeom prst="rect">
            <a:avLst/>
          </a:prstGeom>
          <a:noFill/>
        </p:spPr>
        <p:txBody>
          <a:bodyPr wrap="square" rtlCol="0" anchor="t">
            <a:spAutoFit/>
          </a:bodyPr>
          <a:lstStyle/>
          <a:p>
            <a:pPr algn="ctr"/>
            <a:r>
              <a:rPr lang="en-US" sz="1600" b="1">
                <a:solidFill>
                  <a:schemeClr val="tx1"/>
                </a:solidFill>
                <a:latin typeface="Arial" panose="020B0604020202020204" pitchFamily="34" charset="0"/>
                <a:cs typeface="Arial" panose="020B0604020202020204" pitchFamily="34" charset="0"/>
              </a:rPr>
              <a:t>3.2. Yếu Tố Quyết Định Số 1: Giới Tính và Hạng Vé (Visual)</a:t>
            </a:r>
          </a:p>
        </p:txBody>
      </p:sp>
      <p:sp>
        <p:nvSpPr>
          <p:cNvPr id="6" name="Text Box 5"/>
          <p:cNvSpPr txBox="1"/>
          <p:nvPr/>
        </p:nvSpPr>
        <p:spPr>
          <a:xfrm>
            <a:off x="99060" y="1421765"/>
            <a:ext cx="2540000" cy="306705"/>
          </a:xfrm>
          <a:prstGeom prst="rect">
            <a:avLst/>
          </a:prstGeom>
          <a:noFill/>
        </p:spPr>
        <p:txBody>
          <a:bodyPr wrap="square" rtlCol="0" anchor="t">
            <a:spAutoFit/>
          </a:bodyPr>
          <a:lstStyle/>
          <a:p>
            <a:pPr algn="ctr"/>
            <a:r>
              <a:rPr lang="en-US" b="1"/>
              <a:t>Giới tính (Sex) vs Sống sót</a:t>
            </a:r>
          </a:p>
        </p:txBody>
      </p:sp>
      <p:sp>
        <p:nvSpPr>
          <p:cNvPr id="7" name="Text Box 6"/>
          <p:cNvSpPr txBox="1"/>
          <p:nvPr/>
        </p:nvSpPr>
        <p:spPr>
          <a:xfrm>
            <a:off x="6255385" y="1435100"/>
            <a:ext cx="3062605" cy="306705"/>
          </a:xfrm>
          <a:prstGeom prst="rect">
            <a:avLst/>
          </a:prstGeom>
          <a:noFill/>
        </p:spPr>
        <p:txBody>
          <a:bodyPr wrap="square" rtlCol="0" anchor="t">
            <a:spAutoFit/>
          </a:bodyPr>
          <a:lstStyle/>
          <a:p>
            <a:pPr algn="ctr"/>
            <a:r>
              <a:rPr lang="en-US" b="1"/>
              <a:t>Hạng vé (Pclass) vs Sống sót</a:t>
            </a:r>
          </a:p>
        </p:txBody>
      </p:sp>
      <p:sp>
        <p:nvSpPr>
          <p:cNvPr id="8" name="Text Box 7"/>
          <p:cNvSpPr txBox="1"/>
          <p:nvPr/>
        </p:nvSpPr>
        <p:spPr>
          <a:xfrm>
            <a:off x="99060" y="1823720"/>
            <a:ext cx="2540000" cy="2030095"/>
          </a:xfrm>
          <a:prstGeom prst="rect">
            <a:avLst/>
          </a:prstGeom>
          <a:noFill/>
        </p:spPr>
        <p:txBody>
          <a:bodyPr wrap="square" rtlCol="0" anchor="t">
            <a:spAutoFit/>
          </a:bodyPr>
          <a:lstStyle/>
          <a:p>
            <a:r>
              <a:rPr lang="en-US"/>
              <a:t>Biểu đồ này là bằng chứng rõ ràng nhất cho nguyên tắc 'Phụ nữ và trẻ em trước'. </a:t>
            </a:r>
            <a:r>
              <a:rPr lang="en-US" b="1"/>
              <a:t>Giới tính</a:t>
            </a:r>
            <a:r>
              <a:rPr lang="en-US"/>
              <a:t> là đặc trưng có tính phân biệt cao nhất: Tỷ lệ sống sót của phụ nữ cao gấp 4 lần nam giới. Đây sẽ là đặc trưng quan trọng nhất trong mô hình của chúng ta.</a:t>
            </a:r>
          </a:p>
        </p:txBody>
      </p:sp>
      <p:sp>
        <p:nvSpPr>
          <p:cNvPr id="9" name="Text Box 8"/>
          <p:cNvSpPr txBox="1"/>
          <p:nvPr/>
        </p:nvSpPr>
        <p:spPr>
          <a:xfrm>
            <a:off x="6506210" y="1823720"/>
            <a:ext cx="2540000" cy="2030095"/>
          </a:xfrm>
          <a:prstGeom prst="rect">
            <a:avLst/>
          </a:prstGeom>
          <a:noFill/>
        </p:spPr>
        <p:txBody>
          <a:bodyPr wrap="square" rtlCol="0" anchor="t">
            <a:spAutoFit/>
          </a:bodyPr>
          <a:lstStyle/>
          <a:p>
            <a:r>
              <a:rPr lang="en-US"/>
              <a:t>Yếu tố quan trọng thứ hai là Hạng vé. Rõ ràng, hành khách ở khoang hạng nhất (</a:t>
            </a:r>
            <a:r>
              <a:rPr lang="en-US" b="1"/>
              <a:t>Pclass 1</a:t>
            </a:r>
            <a:r>
              <a:rPr lang="en-US"/>
              <a:t>) có cơ hội sống sót cao nhất. Điều này phản ánh sự ưu tiên về vị trí cabin và quyền tiếp cận xuồng cứu sinh. Hành khách hạng 3 có tỉ lệ sống sót thấp nhất.</a:t>
            </a:r>
          </a:p>
        </p:txBody>
      </p:sp>
      <p:pic>
        <p:nvPicPr>
          <p:cNvPr id="10" name="Picture 9"/>
          <p:cNvPicPr>
            <a:picLocks noChangeAspect="1"/>
          </p:cNvPicPr>
          <p:nvPr/>
        </p:nvPicPr>
        <p:blipFill>
          <a:blip r:embed="rId3"/>
          <a:stretch>
            <a:fillRect/>
          </a:stretch>
        </p:blipFill>
        <p:spPr>
          <a:xfrm>
            <a:off x="2639060" y="2599055"/>
            <a:ext cx="3867150" cy="1310640"/>
          </a:xfrm>
          <a:prstGeom prst="rect">
            <a:avLst/>
          </a:prstGeom>
        </p:spPr>
      </p:pic>
      <p:sp>
        <p:nvSpPr>
          <p:cNvPr id="11" name="Text Box 10"/>
          <p:cNvSpPr txBox="1"/>
          <p:nvPr/>
        </p:nvSpPr>
        <p:spPr>
          <a:xfrm>
            <a:off x="3199130" y="4001770"/>
            <a:ext cx="2922905" cy="245110"/>
          </a:xfrm>
          <a:prstGeom prst="rect">
            <a:avLst/>
          </a:prstGeom>
          <a:noFill/>
        </p:spPr>
        <p:txBody>
          <a:bodyPr wrap="none" rtlCol="0">
            <a:spAutoFit/>
          </a:bodyPr>
          <a:lstStyle/>
          <a:p>
            <a:r>
              <a:rPr lang="en-US" sz="1000" b="1"/>
              <a:t>Hình 2. Các tính chất thống kê trên dữ liệu số</a:t>
            </a:r>
          </a:p>
        </p:txBody>
      </p:sp>
    </p:spTree>
  </p:cSld>
  <p:clrMapOvr>
    <a:masterClrMapping/>
  </p:clrMapOvr>
</p:sld>
</file>

<file path=ppt/theme/theme1.xml><?xml version="1.0" encoding="utf-8"?>
<a:theme xmlns:a="http://schemas.openxmlformats.org/drawingml/2006/main" name="Titanic Remembrance Day by Slidesgo">
  <a:themeElements>
    <a:clrScheme name="Simple Light">
      <a:dk1>
        <a:srgbClr val="000000"/>
      </a:dk1>
      <a:lt1>
        <a:srgbClr val="FFFFFF"/>
      </a:lt1>
      <a:dk2>
        <a:srgbClr val="93BFCE"/>
      </a:dk2>
      <a:lt2>
        <a:srgbClr val="E0E8EA"/>
      </a:lt2>
      <a:accent1>
        <a:srgbClr val="D0F3FF"/>
      </a:accent1>
      <a:accent2>
        <a:srgbClr val="A5D5E5"/>
      </a:accent2>
      <a:accent3>
        <a:srgbClr val="6B919E"/>
      </a:accent3>
      <a:accent4>
        <a:srgbClr val="567682"/>
      </a:accent4>
      <a:accent5>
        <a:srgbClr val="354A50"/>
      </a:accent5>
      <a:accent6>
        <a:srgbClr val="263236"/>
      </a:accent6>
      <a:hlink>
        <a:srgbClr val="2632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2171</Words>
  <Application>Microsoft Office PowerPoint</Application>
  <PresentationFormat>On-screen Show (16:9)</PresentationFormat>
  <Paragraphs>140</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Open Sans</vt:lpstr>
      <vt:lpstr>Poppins</vt:lpstr>
      <vt:lpstr>Arial</vt:lpstr>
      <vt:lpstr>Didact Gothic</vt:lpstr>
      <vt:lpstr>Abel</vt:lpstr>
      <vt:lpstr>Titanic Remembrance Day by Slidesgo</vt:lpstr>
      <vt:lpstr>Dự đoán Sống sót trên tàu Titanic (Titanic Disaster Survival Prediction)</vt:lpstr>
      <vt:lpstr>🛳️ Giới thiệu:</vt:lpstr>
      <vt:lpstr>— Table of contents —</vt:lpstr>
      <vt:lpstr>1.1.Định nghĩa Vấn đề: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đoán Sống sót trên tàu Titanic (Titanic Disaster Survival Prediction)</dc:title>
  <dc:creator/>
  <cp:lastModifiedBy>thông lê</cp:lastModifiedBy>
  <cp:revision>13</cp:revision>
  <dcterms:created xsi:type="dcterms:W3CDTF">2025-10-10T06:15:30Z</dcterms:created>
  <dcterms:modified xsi:type="dcterms:W3CDTF">2025-10-10T16:00:12Z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